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Average"/>
      <p:regular r:id="rId17"/>
    </p:embeddedFont>
    <p:embeddedFont>
      <p:font typeface="Oswal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hOWTwP56FfttWnraX5YCGD9pt+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verage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Oswald-bold.fntdata"/><Relationship Id="rId6" Type="http://schemas.openxmlformats.org/officeDocument/2006/relationships/slide" Target="slides/slide2.xml"/><Relationship Id="rId18" Type="http://schemas.openxmlformats.org/officeDocument/2006/relationships/font" Target="fonts/Oswal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8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8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8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8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8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15ee82d7b54_0_454"/>
          <p:cNvGrpSpPr/>
          <p:nvPr/>
        </p:nvGrpSpPr>
        <p:grpSpPr>
          <a:xfrm>
            <a:off x="5800234" y="3807170"/>
            <a:ext cx="591423" cy="140843"/>
            <a:chOff x="4137525" y="2915950"/>
            <a:chExt cx="869100" cy="207000"/>
          </a:xfrm>
        </p:grpSpPr>
        <p:sp>
          <p:nvSpPr>
            <p:cNvPr id="11" name="Google Shape;11;g15ee82d7b54_0_454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g15ee82d7b54_0_454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g15ee82d7b54_0_454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g15ee82d7b54_0_454"/>
          <p:cNvSpPr txBox="1"/>
          <p:nvPr>
            <p:ph type="ctrTitle"/>
          </p:nvPr>
        </p:nvSpPr>
        <p:spPr>
          <a:xfrm>
            <a:off x="895010" y="1321067"/>
            <a:ext cx="10401900" cy="2306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5" name="Google Shape;15;g15ee82d7b54_0_454"/>
          <p:cNvSpPr txBox="1"/>
          <p:nvPr>
            <p:ph idx="1" type="subTitle"/>
          </p:nvPr>
        </p:nvSpPr>
        <p:spPr>
          <a:xfrm>
            <a:off x="895000" y="4233168"/>
            <a:ext cx="104019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g15ee82d7b54_0_454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5ee82d7b54_0_47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3" name="Google Shape;63;g15ee82d7b54_0_47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4" name="Google Shape;64;g15ee82d7b54_0_477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5ee82d7b54_0_481"/>
          <p:cNvSpPr txBox="1"/>
          <p:nvPr>
            <p:ph type="title"/>
          </p:nvPr>
        </p:nvSpPr>
        <p:spPr>
          <a:xfrm>
            <a:off x="653667" y="701800"/>
            <a:ext cx="83028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Google Shape;67;g15ee82d7b54_0_481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5ee82d7b54_0_48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g15ee82d7b54_0_484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g15ee82d7b54_0_484"/>
          <p:cNvSpPr txBox="1"/>
          <p:nvPr>
            <p:ph type="title"/>
          </p:nvPr>
        </p:nvSpPr>
        <p:spPr>
          <a:xfrm>
            <a:off x="354000" y="1441867"/>
            <a:ext cx="5393700" cy="22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72" name="Google Shape;72;g15ee82d7b54_0_484"/>
          <p:cNvSpPr txBox="1"/>
          <p:nvPr>
            <p:ph idx="1" type="subTitle"/>
          </p:nvPr>
        </p:nvSpPr>
        <p:spPr>
          <a:xfrm>
            <a:off x="354000" y="3793601"/>
            <a:ext cx="53937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" name="Google Shape;73;g15ee82d7b54_0_484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Google Shape;74;g15ee82d7b54_0_484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5ee82d7b54_0_491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77" name="Google Shape;77;g15ee82d7b54_0_491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5ee82d7b54_0_494"/>
          <p:cNvSpPr txBox="1"/>
          <p:nvPr>
            <p:ph hasCustomPrompt="1" type="title"/>
          </p:nvPr>
        </p:nvSpPr>
        <p:spPr>
          <a:xfrm>
            <a:off x="415600" y="1673700"/>
            <a:ext cx="11360700" cy="25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" name="Google Shape;80;g15ee82d7b54_0_494"/>
          <p:cNvSpPr txBox="1"/>
          <p:nvPr>
            <p:ph idx="1" type="body"/>
          </p:nvPr>
        </p:nvSpPr>
        <p:spPr>
          <a:xfrm>
            <a:off x="415600" y="43045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1" name="Google Shape;81;g15ee82d7b54_0_494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5ee82d7b54_0_498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5ee82d7b54_0_500"/>
          <p:cNvSpPr txBox="1"/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9" name="Google Shape;19;g15ee82d7b54_0_500"/>
          <p:cNvSpPr txBox="1"/>
          <p:nvPr>
            <p:ph idx="1" type="body"/>
          </p:nvPr>
        </p:nvSpPr>
        <p:spPr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" name="Google Shape;20;g15ee82d7b54_0_500"/>
          <p:cNvSpPr txBox="1"/>
          <p:nvPr>
            <p:ph idx="10" type="dt"/>
          </p:nvPr>
        </p:nvSpPr>
        <p:spPr>
          <a:xfrm>
            <a:off x="609600" y="6248400"/>
            <a:ext cx="284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g15ee82d7b54_0_500"/>
          <p:cNvSpPr txBox="1"/>
          <p:nvPr>
            <p:ph idx="11" type="ftr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5ee82d7b54_0_500"/>
          <p:cNvSpPr txBox="1"/>
          <p:nvPr>
            <p:ph idx="12" type="sldNum"/>
          </p:nvPr>
        </p:nvSpPr>
        <p:spPr>
          <a:xfrm>
            <a:off x="8737600" y="6248400"/>
            <a:ext cx="284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5ee82d7b54_0_506"/>
          <p:cNvSpPr txBox="1"/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5" name="Google Shape;25;g15ee82d7b54_0_506"/>
          <p:cNvSpPr txBox="1"/>
          <p:nvPr>
            <p:ph idx="1" type="body"/>
          </p:nvPr>
        </p:nvSpPr>
        <p:spPr>
          <a:xfrm>
            <a:off x="609600" y="1600200"/>
            <a:ext cx="53847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●"/>
              <a:defRPr sz="2800"/>
            </a:lvl1pPr>
            <a:lvl2pPr indent="-381000" lvl="1" marL="9144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○"/>
              <a:defRPr sz="2400"/>
            </a:lvl2pPr>
            <a:lvl3pPr indent="-355600" lvl="2" marL="1371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■"/>
              <a:defRPr sz="2000"/>
            </a:lvl3pPr>
            <a:lvl4pPr indent="-342900" lvl="3" marL="1828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■"/>
              <a:defRPr sz="1800"/>
            </a:lvl9pPr>
          </a:lstStyle>
          <a:p/>
        </p:txBody>
      </p:sp>
      <p:sp>
        <p:nvSpPr>
          <p:cNvPr id="26" name="Google Shape;26;g15ee82d7b54_0_506"/>
          <p:cNvSpPr txBox="1"/>
          <p:nvPr>
            <p:ph idx="2" type="body"/>
          </p:nvPr>
        </p:nvSpPr>
        <p:spPr>
          <a:xfrm>
            <a:off x="6197600" y="1600200"/>
            <a:ext cx="53847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●"/>
              <a:defRPr sz="2800"/>
            </a:lvl1pPr>
            <a:lvl2pPr indent="-381000" lvl="1" marL="9144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○"/>
              <a:defRPr sz="2400"/>
            </a:lvl2pPr>
            <a:lvl3pPr indent="-355600" lvl="2" marL="13716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■"/>
              <a:defRPr sz="2000"/>
            </a:lvl3pPr>
            <a:lvl4pPr indent="-342900" lvl="3" marL="1828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■"/>
              <a:defRPr sz="1800"/>
            </a:lvl9pPr>
          </a:lstStyle>
          <a:p/>
        </p:txBody>
      </p:sp>
      <p:sp>
        <p:nvSpPr>
          <p:cNvPr id="27" name="Google Shape;27;g15ee82d7b54_0_506"/>
          <p:cNvSpPr txBox="1"/>
          <p:nvPr>
            <p:ph idx="10" type="dt"/>
          </p:nvPr>
        </p:nvSpPr>
        <p:spPr>
          <a:xfrm>
            <a:off x="609600" y="6248400"/>
            <a:ext cx="284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15ee82d7b54_0_506"/>
          <p:cNvSpPr txBox="1"/>
          <p:nvPr>
            <p:ph idx="11" type="ftr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5ee82d7b54_0_506"/>
          <p:cNvSpPr txBox="1"/>
          <p:nvPr>
            <p:ph idx="12" type="sldNum"/>
          </p:nvPr>
        </p:nvSpPr>
        <p:spPr>
          <a:xfrm>
            <a:off x="8737600" y="6248400"/>
            <a:ext cx="284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5ee82d7b54_0_51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2" name="Google Shape;32;g15ee82d7b54_0_513"/>
          <p:cNvSpPr txBox="1"/>
          <p:nvPr>
            <p:ph idx="1" type="body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g15ee82d7b54_0_513"/>
          <p:cNvSpPr txBox="1"/>
          <p:nvPr>
            <p:ph idx="2" type="body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●"/>
              <a:defRPr sz="2400"/>
            </a:lvl1pPr>
            <a:lvl2pPr indent="-355600" lvl="1" marL="914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○"/>
              <a:defRPr sz="2000"/>
            </a:lvl2pPr>
            <a:lvl3pPr indent="-3429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■"/>
              <a:defRPr sz="1800"/>
            </a:lvl3pPr>
            <a:lvl4pPr indent="-330200" lvl="3" marL="1828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9pPr>
          </a:lstStyle>
          <a:p/>
        </p:txBody>
      </p:sp>
      <p:sp>
        <p:nvSpPr>
          <p:cNvPr id="34" name="Google Shape;34;g15ee82d7b54_0_513"/>
          <p:cNvSpPr txBox="1"/>
          <p:nvPr>
            <p:ph idx="3" type="body"/>
          </p:nvPr>
        </p:nvSpPr>
        <p:spPr>
          <a:xfrm>
            <a:off x="6193368" y="1535113"/>
            <a:ext cx="5388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g15ee82d7b54_0_513"/>
          <p:cNvSpPr txBox="1"/>
          <p:nvPr>
            <p:ph idx="4" type="body"/>
          </p:nvPr>
        </p:nvSpPr>
        <p:spPr>
          <a:xfrm>
            <a:off x="6193368" y="2174875"/>
            <a:ext cx="5388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●"/>
              <a:defRPr sz="2400"/>
            </a:lvl1pPr>
            <a:lvl2pPr indent="-355600" lvl="1" marL="914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○"/>
              <a:defRPr sz="2000"/>
            </a:lvl2pPr>
            <a:lvl3pPr indent="-3429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■"/>
              <a:defRPr sz="1800"/>
            </a:lvl3pPr>
            <a:lvl4pPr indent="-330200" lvl="3" marL="1828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■"/>
              <a:defRPr sz="1600"/>
            </a:lvl9pPr>
          </a:lstStyle>
          <a:p/>
        </p:txBody>
      </p:sp>
      <p:sp>
        <p:nvSpPr>
          <p:cNvPr id="36" name="Google Shape;36;g15ee82d7b54_0_513"/>
          <p:cNvSpPr txBox="1"/>
          <p:nvPr>
            <p:ph idx="10" type="dt"/>
          </p:nvPr>
        </p:nvSpPr>
        <p:spPr>
          <a:xfrm>
            <a:off x="609600" y="6248400"/>
            <a:ext cx="284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g15ee82d7b54_0_513"/>
          <p:cNvSpPr txBox="1"/>
          <p:nvPr>
            <p:ph idx="11" type="ftr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g15ee82d7b54_0_513"/>
          <p:cNvSpPr txBox="1"/>
          <p:nvPr>
            <p:ph idx="12" type="sldNum"/>
          </p:nvPr>
        </p:nvSpPr>
        <p:spPr>
          <a:xfrm>
            <a:off x="8737600" y="6248400"/>
            <a:ext cx="284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5ee82d7b54_0_522"/>
          <p:cNvSpPr txBox="1"/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1" name="Google Shape;41;g15ee82d7b54_0_522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g15ee82d7b54_0_522"/>
          <p:cNvSpPr txBox="1"/>
          <p:nvPr>
            <p:ph idx="1" type="body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3" name="Google Shape;43;g15ee82d7b54_0_522"/>
          <p:cNvSpPr txBox="1"/>
          <p:nvPr>
            <p:ph idx="10" type="dt"/>
          </p:nvPr>
        </p:nvSpPr>
        <p:spPr>
          <a:xfrm>
            <a:off x="609600" y="6248400"/>
            <a:ext cx="284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g15ee82d7b54_0_522"/>
          <p:cNvSpPr txBox="1"/>
          <p:nvPr>
            <p:ph idx="11" type="ftr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g15ee82d7b54_0_522"/>
          <p:cNvSpPr txBox="1"/>
          <p:nvPr>
            <p:ph idx="12" type="sldNum"/>
          </p:nvPr>
        </p:nvSpPr>
        <p:spPr>
          <a:xfrm>
            <a:off x="8737600" y="6248400"/>
            <a:ext cx="284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5ee82d7b54_0_462"/>
          <p:cNvSpPr txBox="1"/>
          <p:nvPr>
            <p:ph type="title"/>
          </p:nvPr>
        </p:nvSpPr>
        <p:spPr>
          <a:xfrm>
            <a:off x="895000" y="2855000"/>
            <a:ext cx="104697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8" name="Google Shape;48;g15ee82d7b54_0_462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5ee82d7b54_0_46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1" name="Google Shape;51;g15ee82d7b54_0_46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2" name="Google Shape;52;g15ee82d7b54_0_465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5ee82d7b54_0_46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5" name="Google Shape;55;g15ee82d7b54_0_469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6" name="Google Shape;56;g15ee82d7b54_0_469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7" name="Google Shape;57;g15ee82d7b54_0_469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5ee82d7b54_0_47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0" name="Google Shape;60;g15ee82d7b54_0_474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5ee82d7b54_0_45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b="0" i="0" sz="4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b="0" i="0" sz="4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b="0" i="0" sz="4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b="0" i="0" sz="4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b="0" i="0" sz="4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b="0" i="0" sz="4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b="0" i="0" sz="4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b="0" i="0" sz="4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b="0" i="0" sz="4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g15ee82d7b54_0_45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Char char="●"/>
              <a:defRPr b="0" i="0" sz="2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b="0" i="0" sz="19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b="0" i="0" sz="19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b="0" i="0" sz="19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b="0" i="0" sz="19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b="0" i="0" sz="19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b="0" i="0" sz="19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b="0" i="0" sz="19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b="0" i="0" sz="19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g15ee82d7b54_0_450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3.jpg"/><Relationship Id="rId7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8"/>
          <p:cNvSpPr txBox="1"/>
          <p:nvPr>
            <p:ph type="ctrTitle"/>
          </p:nvPr>
        </p:nvSpPr>
        <p:spPr>
          <a:xfrm>
            <a:off x="895010" y="1321067"/>
            <a:ext cx="10401900" cy="23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Session 5</a:t>
            </a:r>
            <a:endParaRPr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Issues in Warfare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89" name="Google Shape;8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7"/>
          <p:cNvSpPr txBox="1"/>
          <p:nvPr>
            <p:ph type="title"/>
          </p:nvPr>
        </p:nvSpPr>
        <p:spPr>
          <a:xfrm>
            <a:off x="609600" y="228600"/>
            <a:ext cx="10972800" cy="904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Warfare: Intercessory Cover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55" name="Google Shape;155;p87"/>
          <p:cNvSpPr txBox="1"/>
          <p:nvPr>
            <p:ph idx="1" type="body"/>
          </p:nvPr>
        </p:nvSpPr>
        <p:spPr>
          <a:xfrm>
            <a:off x="609600" y="1057275"/>
            <a:ext cx="10972800" cy="5038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 modern warfare, airpower protects ground forces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Spotters &amp; suppressors of enemy air &amp; artillery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Same goes for intercessory prayer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Moses &amp; Joshua Prayer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Doers = Joshua Work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Intercessory Cover = Moses Work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Important to critical when doing major spiritual warfare work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E.g., going into spiritually volatile places or doing high-stakes min.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Watchmen on the Wall—A Tremendously Helpful Model!</a:t>
            </a:r>
            <a:endParaRPr/>
          </a:p>
        </p:txBody>
      </p:sp>
      <p:pic>
        <p:nvPicPr>
          <p:cNvPr id="156" name="Google Shape;156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8"/>
          <p:cNvSpPr txBox="1"/>
          <p:nvPr>
            <p:ph type="title"/>
          </p:nvPr>
        </p:nvSpPr>
        <p:spPr>
          <a:xfrm>
            <a:off x="609600" y="228600"/>
            <a:ext cx="10972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 Thoughts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62" name="Google Shape;162;p88"/>
          <p:cNvSpPr txBox="1"/>
          <p:nvPr>
            <p:ph idx="1" type="body"/>
          </p:nvPr>
        </p:nvSpPr>
        <p:spPr>
          <a:xfrm>
            <a:off x="609600" y="762000"/>
            <a:ext cx="53848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Worldview must be solid in Christ but open to the weird 🡪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Walk in faith &amp; no freaking out!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Must have a heart for those for whom Christ died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Even people who do seriously evil things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It’s about Jesus &amp; the love of God, not evil &amp; the enemy’s power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Understand Power vs Authority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Robber vs. DA vs. Cop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Grow: Learn, Study, &amp; DO</a:t>
            </a:r>
            <a:endParaRPr/>
          </a:p>
        </p:txBody>
      </p:sp>
      <p:pic>
        <p:nvPicPr>
          <p:cNvPr descr="A baby with wide eyes&#10;&#10;Description automatically generated with low confidence" id="163" name="Google Shape;163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48725" y="790575"/>
            <a:ext cx="2371725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at with its mouth open&#10;&#10;Description automatically generated with medium confidence" id="164" name="Google Shape;164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9462" y="3319462"/>
            <a:ext cx="1971675" cy="2405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mammal, squirrel&#10;&#10;Description automatically generated" id="165" name="Google Shape;165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34487" y="3319462"/>
            <a:ext cx="2403475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ith his mouth open&#10;&#10;Description automatically generated with medium confidence" id="166" name="Google Shape;166;p88"/>
          <p:cNvPicPr preferRelativeResize="0"/>
          <p:nvPr>
            <p:ph idx="2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32575" y="1233487"/>
            <a:ext cx="2082800" cy="219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8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9"/>
          <p:cNvSpPr txBox="1"/>
          <p:nvPr>
            <p:ph type="ctrTitle"/>
          </p:nvPr>
        </p:nvSpPr>
        <p:spPr>
          <a:xfrm>
            <a:off x="895010" y="1321067"/>
            <a:ext cx="10401900" cy="23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Last Chance Q&amp;A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173" name="Google Shape;173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9"/>
          <p:cNvSpPr txBox="1"/>
          <p:nvPr>
            <p:ph type="title"/>
          </p:nvPr>
        </p:nvSpPr>
        <p:spPr>
          <a:xfrm>
            <a:off x="609600" y="228600"/>
            <a:ext cx="10972800" cy="898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Warring for Our Communities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5" name="Google Shape;95;p79"/>
          <p:cNvSpPr txBox="1"/>
          <p:nvPr>
            <p:ph idx="1" type="body"/>
          </p:nvPr>
        </p:nvSpPr>
        <p:spPr>
          <a:xfrm>
            <a:off x="609600" y="977031"/>
            <a:ext cx="10972800" cy="5118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Same principles apply at every level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Enemy has attachment points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Collective sins, rituals/ceremonies, loyalties normal means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The Twilight Labyrinth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by George Otis, Jr.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Finding the sources is trickier when not dealing w/individuals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God reveals it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Research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Spiritual mapping—K.I.S.S. style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Pray over area: Address sin, do reconciliation work, evangelism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Healing Wounded History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by Russ Parker; “Transformations” videos</a:t>
            </a:r>
            <a:endParaRPr/>
          </a:p>
        </p:txBody>
      </p:sp>
      <p:pic>
        <p:nvPicPr>
          <p:cNvPr id="96" name="Google Shape;96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0"/>
          <p:cNvSpPr txBox="1"/>
          <p:nvPr>
            <p:ph type="title"/>
          </p:nvPr>
        </p:nvSpPr>
        <p:spPr>
          <a:xfrm>
            <a:off x="609600" y="228600"/>
            <a:ext cx="10972800" cy="786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Warring for Homes/Places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02" name="Google Shape;102;p80"/>
          <p:cNvSpPr txBox="1"/>
          <p:nvPr>
            <p:ph idx="1" type="body"/>
          </p:nvPr>
        </p:nvSpPr>
        <p:spPr>
          <a:xfrm>
            <a:off x="609600" y="839244"/>
            <a:ext cx="10972800" cy="5256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Question of the “what” can be more of an issue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E.g., Physical issues, place memories, poltergeist phenomena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Is the issue with the place or a demonized person within it?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Approach may vary based on level of bondage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General cleansing &amp; blessing prayers through the place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Find &amp; remove occult &amp; pagan objects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Occult/pagan history on the site can make things… interesting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Celebrate the Eucharist in the home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Exorcised water &amp; salt and consecrated oil can be important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Owners have unique authority over the location</a:t>
            </a:r>
            <a:endParaRPr/>
          </a:p>
        </p:txBody>
      </p:sp>
      <p:pic>
        <p:nvPicPr>
          <p:cNvPr id="103" name="Google Shape;103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1"/>
          <p:cNvSpPr txBox="1"/>
          <p:nvPr>
            <p:ph type="title"/>
          </p:nvPr>
        </p:nvSpPr>
        <p:spPr>
          <a:xfrm>
            <a:off x="609600" y="228600"/>
            <a:ext cx="10972800" cy="790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C.Q.s: Objects &amp; Spiritual Power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09" name="Google Shape;109;p81"/>
          <p:cNvSpPr txBox="1"/>
          <p:nvPr>
            <p:ph idx="1" type="body"/>
          </p:nvPr>
        </p:nvSpPr>
        <p:spPr>
          <a:xfrm>
            <a:off x="609600" y="1019175"/>
            <a:ext cx="10972800" cy="5076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Controversial in some Christian circles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Leftover from the Reformation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Still, Christian, pagan, &amp; occult worldviews all believe objects can transfer spiritual power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 pagan worldviews, object itself can be source of power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Seen in Scripture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Temple/Tabernacle items, Elisha’s bones, Jesus’s robes, Paul’s cloths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Pagan/Occult items=Spiritual Counterfeits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Tangible benefit in spiritual warfare</a:t>
            </a:r>
            <a:endParaRPr/>
          </a:p>
        </p:txBody>
      </p:sp>
      <p:pic>
        <p:nvPicPr>
          <p:cNvPr id="110" name="Google Shape;110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2"/>
          <p:cNvSpPr txBox="1"/>
          <p:nvPr>
            <p:ph type="title"/>
          </p:nvPr>
        </p:nvSpPr>
        <p:spPr>
          <a:xfrm>
            <a:off x="609600" y="228601"/>
            <a:ext cx="10972800" cy="7484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Tips in Praying for Communities &amp; Places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16" name="Google Shape;116;p82"/>
          <p:cNvSpPr txBox="1"/>
          <p:nvPr>
            <p:ph idx="1" type="body"/>
          </p:nvPr>
        </p:nvSpPr>
        <p:spPr>
          <a:xfrm>
            <a:off x="609600" y="977031"/>
            <a:ext cx="10972800" cy="5118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Discern your call for such ministry—no unauthorized fights!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Ask the Lord to send angels to address things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Remember, directly confronting high-level spirits is questionable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If possible, focus on as specific of a location as possible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E.g., a particular corner or business in a neighborhood or spot in a room in a house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Research spiritual history of critical locations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Significant events, especially traumas or sins, are often key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Pray for Jesus’ death &amp; resurrection/victory to cleanse the place</a:t>
            </a:r>
            <a:endParaRPr/>
          </a:p>
        </p:txBody>
      </p:sp>
      <p:pic>
        <p:nvPicPr>
          <p:cNvPr id="117" name="Google Shape;11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3"/>
          <p:cNvSpPr txBox="1"/>
          <p:nvPr>
            <p:ph type="title"/>
          </p:nvPr>
        </p:nvSpPr>
        <p:spPr>
          <a:xfrm>
            <a:off x="609600" y="228600"/>
            <a:ext cx="10972800" cy="7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about Communities &amp; Places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23" name="Google Shape;123;p83"/>
          <p:cNvSpPr txBox="1"/>
          <p:nvPr>
            <p:ph idx="1" type="body"/>
          </p:nvPr>
        </p:nvSpPr>
        <p:spPr>
          <a:xfrm>
            <a:off x="609600" y="926926"/>
            <a:ext cx="10972800" cy="5169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Prayer walks through the community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Ask the Lord to direct the walk, stops, &amp; what you notice &amp; pray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When you research, ask Him to guide you to critical info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ONLY ENGAGE ENEMIES AS CALLED TO DO SO!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Occult groups sometimes work against such ministry efforts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Sacraments &amp; sacramentals seem especially effective here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Some groups object to such theology/practice; doesn’t change results!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Rifts between groups sometimes need healing to break bonds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Divisions between Christian groups 100% need to be healed</a:t>
            </a:r>
            <a:endParaRPr/>
          </a:p>
        </p:txBody>
      </p:sp>
      <p:pic>
        <p:nvPicPr>
          <p:cNvPr id="124" name="Google Shape;12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4"/>
          <p:cNvSpPr txBox="1"/>
          <p:nvPr>
            <p:ph type="title"/>
          </p:nvPr>
        </p:nvSpPr>
        <p:spPr>
          <a:xfrm>
            <a:off x="609600" y="228600"/>
            <a:ext cx="10972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of Community Spiritual Warfare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descr="A picture containing text, way, road, scene&#10;&#10;Description automatically generated" id="130" name="Google Shape;130;p8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1" y="1635820"/>
            <a:ext cx="5384800" cy="358636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84"/>
          <p:cNvSpPr txBox="1"/>
          <p:nvPr>
            <p:ph idx="2" type="body"/>
          </p:nvPr>
        </p:nvSpPr>
        <p:spPr>
          <a:xfrm>
            <a:off x="6197600" y="1257300"/>
            <a:ext cx="53848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Two crosses, 1 Adult World store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I-75 north, TN, north of Knoxville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The store target of many prayers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Crosses deliberately placed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Notice where your eyes go…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Spiritual atmosphere of such stores? Foul!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Store is no longer there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Hard to find online articles, though</a:t>
            </a:r>
            <a:endParaRPr/>
          </a:p>
        </p:txBody>
      </p:sp>
      <p:pic>
        <p:nvPicPr>
          <p:cNvPr id="132" name="Google Shape;132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5"/>
          <p:cNvSpPr txBox="1"/>
          <p:nvPr>
            <p:ph type="title"/>
          </p:nvPr>
        </p:nvSpPr>
        <p:spPr>
          <a:xfrm>
            <a:off x="609600" y="228600"/>
            <a:ext cx="10972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Practical Example: Hotel Rooms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138" name="Google Shape;138;p8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8875" y="1771650"/>
            <a:ext cx="4514850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85"/>
          <p:cNvSpPr txBox="1"/>
          <p:nvPr>
            <p:ph idx="2" type="body"/>
          </p:nvPr>
        </p:nvSpPr>
        <p:spPr>
          <a:xfrm>
            <a:off x="6197600" y="1085850"/>
            <a:ext cx="5384800" cy="5010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Sometimes detect dark presences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Never know what your hotel room was doing…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Pray over different parts of the room upon arrival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Main room, bathroom, bed, TV…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Pray blood of Jesus over sins committed in the room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Bless the room &amp; later occupants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May have a right to the room but not to attack YOU</a:t>
            </a:r>
            <a:endParaRPr/>
          </a:p>
        </p:txBody>
      </p:sp>
      <p:pic>
        <p:nvPicPr>
          <p:cNvPr id="140" name="Google Shape;140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255" y="5467353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6"/>
          <p:cNvSpPr txBox="1"/>
          <p:nvPr>
            <p:ph type="title"/>
          </p:nvPr>
        </p:nvSpPr>
        <p:spPr>
          <a:xfrm>
            <a:off x="609600" y="228600"/>
            <a:ext cx="10972800" cy="695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Haunted Houses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46" name="Google Shape;146;p86"/>
          <p:cNvSpPr txBox="1"/>
          <p:nvPr>
            <p:ph idx="1" type="body"/>
          </p:nvPr>
        </p:nvSpPr>
        <p:spPr>
          <a:xfrm>
            <a:off x="609600" y="923925"/>
            <a:ext cx="5384800" cy="517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People see, hear, or sense something unusual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May be subtle, may be extreme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■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Range of issues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Sometimes desperate to be believed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Have to determine/discern cause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Physical? Mental? Spiritual?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Issue with the place or a person?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○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Is issue time-related?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100% bless place &amp; people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Prayers should address sources</a:t>
            </a:r>
            <a:endParaRPr/>
          </a:p>
        </p:txBody>
      </p:sp>
      <p:pic>
        <p:nvPicPr>
          <p:cNvPr id="147" name="Google Shape;147;p8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6375" y="1785938"/>
            <a:ext cx="2825750" cy="243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0625" y="1785938"/>
            <a:ext cx="2825750" cy="243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14330" y="5453978"/>
            <a:ext cx="1319011" cy="131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2021-12-26T20:46:54Z</dcterms:created>
  <dc:creator>Benjamin McEntire</dc:creator>
</cp:coreProperties>
</file>