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Average"/>
      <p:regular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ggo1HCJRc8geyN9Q84PfrLQ5i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verage-regular.fntdata"/><Relationship Id="rId25" Type="http://schemas.openxmlformats.org/officeDocument/2006/relationships/slide" Target="slides/slide21.xml"/><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g15ee82d7b54_0_454"/>
          <p:cNvGrpSpPr/>
          <p:nvPr/>
        </p:nvGrpSpPr>
        <p:grpSpPr>
          <a:xfrm>
            <a:off x="5800234" y="3807170"/>
            <a:ext cx="591423" cy="140843"/>
            <a:chOff x="4137525" y="2915950"/>
            <a:chExt cx="869100" cy="207000"/>
          </a:xfrm>
        </p:grpSpPr>
        <p:sp>
          <p:nvSpPr>
            <p:cNvPr id="11" name="Google Shape;11;g15ee82d7b54_0_454"/>
            <p:cNvSpPr/>
            <p:nvPr/>
          </p:nvSpPr>
          <p:spPr>
            <a:xfrm>
              <a:off x="446857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g15ee82d7b54_0_454"/>
            <p:cNvSpPr/>
            <p:nvPr/>
          </p:nvSpPr>
          <p:spPr>
            <a:xfrm>
              <a:off x="47996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15ee82d7b54_0_454"/>
            <p:cNvSpPr/>
            <p:nvPr/>
          </p:nvSpPr>
          <p:spPr>
            <a:xfrm>
              <a:off x="41375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g15ee82d7b54_0_454"/>
          <p:cNvSpPr txBox="1"/>
          <p:nvPr>
            <p:ph type="ctrTitle"/>
          </p:nvPr>
        </p:nvSpPr>
        <p:spPr>
          <a:xfrm>
            <a:off x="895010" y="1321067"/>
            <a:ext cx="10401900" cy="23067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5" name="Google Shape;15;g15ee82d7b54_0_454"/>
          <p:cNvSpPr txBox="1"/>
          <p:nvPr>
            <p:ph idx="1" type="subTitle"/>
          </p:nvPr>
        </p:nvSpPr>
        <p:spPr>
          <a:xfrm>
            <a:off x="895000" y="4233168"/>
            <a:ext cx="104019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g15ee82d7b54_0_45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1" name="Shape 61"/>
        <p:cNvGrpSpPr/>
        <p:nvPr/>
      </p:nvGrpSpPr>
      <p:grpSpPr>
        <a:xfrm>
          <a:off x="0" y="0"/>
          <a:ext cx="0" cy="0"/>
          <a:chOff x="0" y="0"/>
          <a:chExt cx="0" cy="0"/>
        </a:xfrm>
      </p:grpSpPr>
      <p:sp>
        <p:nvSpPr>
          <p:cNvPr id="62" name="Google Shape;62;g15ee82d7b54_0_4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63" name="Google Shape;63;g15ee82d7b54_0_4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4" name="Google Shape;64;g15ee82d7b54_0_477"/>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65" name="Shape 65"/>
        <p:cNvGrpSpPr/>
        <p:nvPr/>
      </p:nvGrpSpPr>
      <p:grpSpPr>
        <a:xfrm>
          <a:off x="0" y="0"/>
          <a:ext cx="0" cy="0"/>
          <a:chOff x="0" y="0"/>
          <a:chExt cx="0" cy="0"/>
        </a:xfrm>
      </p:grpSpPr>
      <p:sp>
        <p:nvSpPr>
          <p:cNvPr id="66" name="Google Shape;66;g15ee82d7b54_0_481"/>
          <p:cNvSpPr txBox="1"/>
          <p:nvPr>
            <p:ph type="title"/>
          </p:nvPr>
        </p:nvSpPr>
        <p:spPr>
          <a:xfrm>
            <a:off x="653667" y="701800"/>
            <a:ext cx="83028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67" name="Google Shape;67;g15ee82d7b54_0_481"/>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g15ee82d7b54_0_484"/>
          <p:cNvSpPr/>
          <p:nvPr/>
        </p:nvSpPr>
        <p:spPr>
          <a:xfrm>
            <a:off x="609600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0" name="Google Shape;70;g15ee82d7b54_0_484"/>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71" name="Google Shape;71;g15ee82d7b54_0_484"/>
          <p:cNvSpPr txBox="1"/>
          <p:nvPr>
            <p:ph type="title"/>
          </p:nvPr>
        </p:nvSpPr>
        <p:spPr>
          <a:xfrm>
            <a:off x="354000" y="1441867"/>
            <a:ext cx="5393700" cy="22803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72" name="Google Shape;72;g15ee82d7b54_0_484"/>
          <p:cNvSpPr txBox="1"/>
          <p:nvPr>
            <p:ph idx="1" type="subTitle"/>
          </p:nvPr>
        </p:nvSpPr>
        <p:spPr>
          <a:xfrm>
            <a:off x="354000" y="3793601"/>
            <a:ext cx="5393700" cy="1794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73" name="Google Shape;73;g15ee82d7b54_0_484"/>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0"/>
              </a:spcBef>
              <a:spcAft>
                <a:spcPts val="0"/>
              </a:spcAft>
              <a:buClr>
                <a:schemeClr val="lt1"/>
              </a:buClr>
              <a:buSzPts val="1900"/>
              <a:buChar char="○"/>
              <a:defRPr>
                <a:solidFill>
                  <a:schemeClr val="lt1"/>
                </a:solidFill>
              </a:defRPr>
            </a:lvl2pPr>
            <a:lvl3pPr indent="-349250" lvl="2" marL="1371600" algn="l">
              <a:lnSpc>
                <a:spcPct val="115000"/>
              </a:lnSpc>
              <a:spcBef>
                <a:spcPts val="0"/>
              </a:spcBef>
              <a:spcAft>
                <a:spcPts val="0"/>
              </a:spcAft>
              <a:buClr>
                <a:schemeClr val="lt1"/>
              </a:buClr>
              <a:buSzPts val="1900"/>
              <a:buChar char="■"/>
              <a:defRPr>
                <a:solidFill>
                  <a:schemeClr val="lt1"/>
                </a:solidFill>
              </a:defRPr>
            </a:lvl3pPr>
            <a:lvl4pPr indent="-349250" lvl="3" marL="1828800" algn="l">
              <a:lnSpc>
                <a:spcPct val="115000"/>
              </a:lnSpc>
              <a:spcBef>
                <a:spcPts val="0"/>
              </a:spcBef>
              <a:spcAft>
                <a:spcPts val="0"/>
              </a:spcAft>
              <a:buClr>
                <a:schemeClr val="lt1"/>
              </a:buClr>
              <a:buSzPts val="1900"/>
              <a:buChar char="●"/>
              <a:defRPr>
                <a:solidFill>
                  <a:schemeClr val="lt1"/>
                </a:solidFill>
              </a:defRPr>
            </a:lvl4pPr>
            <a:lvl5pPr indent="-349250" lvl="4" marL="2286000" algn="l">
              <a:lnSpc>
                <a:spcPct val="115000"/>
              </a:lnSpc>
              <a:spcBef>
                <a:spcPts val="0"/>
              </a:spcBef>
              <a:spcAft>
                <a:spcPts val="0"/>
              </a:spcAft>
              <a:buClr>
                <a:schemeClr val="lt1"/>
              </a:buClr>
              <a:buSzPts val="1900"/>
              <a:buChar char="○"/>
              <a:defRPr>
                <a:solidFill>
                  <a:schemeClr val="lt1"/>
                </a:solidFill>
              </a:defRPr>
            </a:lvl5pPr>
            <a:lvl6pPr indent="-349250" lvl="5" marL="2743200" algn="l">
              <a:lnSpc>
                <a:spcPct val="115000"/>
              </a:lnSpc>
              <a:spcBef>
                <a:spcPts val="0"/>
              </a:spcBef>
              <a:spcAft>
                <a:spcPts val="0"/>
              </a:spcAft>
              <a:buClr>
                <a:schemeClr val="lt1"/>
              </a:buClr>
              <a:buSzPts val="1900"/>
              <a:buChar char="■"/>
              <a:defRPr>
                <a:solidFill>
                  <a:schemeClr val="lt1"/>
                </a:solidFill>
              </a:defRPr>
            </a:lvl6pPr>
            <a:lvl7pPr indent="-349250" lvl="6" marL="3200400" algn="l">
              <a:lnSpc>
                <a:spcPct val="115000"/>
              </a:lnSpc>
              <a:spcBef>
                <a:spcPts val="0"/>
              </a:spcBef>
              <a:spcAft>
                <a:spcPts val="0"/>
              </a:spcAft>
              <a:buClr>
                <a:schemeClr val="lt1"/>
              </a:buClr>
              <a:buSzPts val="1900"/>
              <a:buChar char="●"/>
              <a:defRPr>
                <a:solidFill>
                  <a:schemeClr val="lt1"/>
                </a:solidFill>
              </a:defRPr>
            </a:lvl7pPr>
            <a:lvl8pPr indent="-349250" lvl="7" marL="3657600" algn="l">
              <a:lnSpc>
                <a:spcPct val="115000"/>
              </a:lnSpc>
              <a:spcBef>
                <a:spcPts val="0"/>
              </a:spcBef>
              <a:spcAft>
                <a:spcPts val="0"/>
              </a:spcAft>
              <a:buClr>
                <a:schemeClr val="lt1"/>
              </a:buClr>
              <a:buSzPts val="1900"/>
              <a:buChar char="○"/>
              <a:defRPr>
                <a:solidFill>
                  <a:schemeClr val="lt1"/>
                </a:solidFill>
              </a:defRPr>
            </a:lvl8pPr>
            <a:lvl9pPr indent="-349250" lvl="8" marL="4114800" algn="l">
              <a:lnSpc>
                <a:spcPct val="115000"/>
              </a:lnSpc>
              <a:spcBef>
                <a:spcPts val="0"/>
              </a:spcBef>
              <a:spcAft>
                <a:spcPts val="0"/>
              </a:spcAft>
              <a:buClr>
                <a:schemeClr val="lt1"/>
              </a:buClr>
              <a:buSzPts val="1900"/>
              <a:buChar char="■"/>
              <a:defRPr>
                <a:solidFill>
                  <a:schemeClr val="lt1"/>
                </a:solidFill>
              </a:defRPr>
            </a:lvl9pPr>
          </a:lstStyle>
          <a:p/>
        </p:txBody>
      </p:sp>
      <p:sp>
        <p:nvSpPr>
          <p:cNvPr id="74" name="Google Shape;74;g15ee82d7b54_0_48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5" name="Shape 75"/>
        <p:cNvGrpSpPr/>
        <p:nvPr/>
      </p:nvGrpSpPr>
      <p:grpSpPr>
        <a:xfrm>
          <a:off x="0" y="0"/>
          <a:ext cx="0" cy="0"/>
          <a:chOff x="0" y="0"/>
          <a:chExt cx="0" cy="0"/>
        </a:xfrm>
      </p:grpSpPr>
      <p:sp>
        <p:nvSpPr>
          <p:cNvPr id="76" name="Google Shape;76;g15ee82d7b54_0_491"/>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p:txBody>
      </p:sp>
      <p:sp>
        <p:nvSpPr>
          <p:cNvPr id="77" name="Google Shape;77;g15ee82d7b54_0_491"/>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8" name="Shape 78"/>
        <p:cNvGrpSpPr/>
        <p:nvPr/>
      </p:nvGrpSpPr>
      <p:grpSpPr>
        <a:xfrm>
          <a:off x="0" y="0"/>
          <a:ext cx="0" cy="0"/>
          <a:chOff x="0" y="0"/>
          <a:chExt cx="0" cy="0"/>
        </a:xfrm>
      </p:grpSpPr>
      <p:sp>
        <p:nvSpPr>
          <p:cNvPr id="79" name="Google Shape;79;g15ee82d7b54_0_494"/>
          <p:cNvSpPr txBox="1"/>
          <p:nvPr>
            <p:ph hasCustomPrompt="1" type="title"/>
          </p:nvPr>
        </p:nvSpPr>
        <p:spPr>
          <a:xfrm>
            <a:off x="415600" y="1673700"/>
            <a:ext cx="11360700" cy="2520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80" name="Google Shape;80;g15ee82d7b54_0_494"/>
          <p:cNvSpPr txBox="1"/>
          <p:nvPr>
            <p:ph idx="1" type="body"/>
          </p:nvPr>
        </p:nvSpPr>
        <p:spPr>
          <a:xfrm>
            <a:off x="415600" y="43045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81" name="Google Shape;81;g15ee82d7b54_0_49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g15ee82d7b54_0_498"/>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g15ee82d7b54_0_500"/>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19" name="Google Shape;19;g15ee82d7b54_0_500"/>
          <p:cNvSpPr txBox="1"/>
          <p:nvPr>
            <p:ph idx="1" type="body"/>
          </p:nvPr>
        </p:nvSpPr>
        <p:spPr>
          <a:xfrm>
            <a:off x="609600" y="1600200"/>
            <a:ext cx="10972800" cy="44958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Clr>
                <a:schemeClr val="lt1"/>
              </a:buClr>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Clr>
                <a:schemeClr val="lt1"/>
              </a:buClr>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20" name="Google Shape;20;g15ee82d7b54_0_500"/>
          <p:cNvSpPr txBox="1"/>
          <p:nvPr>
            <p:ph idx="10" type="dt"/>
          </p:nvPr>
        </p:nvSpPr>
        <p:spPr>
          <a:xfrm>
            <a:off x="609600" y="6248400"/>
            <a:ext cx="28449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15ee82d7b54_0_500"/>
          <p:cNvSpPr txBox="1"/>
          <p:nvPr>
            <p:ph idx="11" type="ftr"/>
          </p:nvPr>
        </p:nvSpPr>
        <p:spPr>
          <a:xfrm>
            <a:off x="4165600" y="6248400"/>
            <a:ext cx="38607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15ee82d7b54_0_500"/>
          <p:cNvSpPr txBox="1"/>
          <p:nvPr>
            <p:ph idx="12" type="sldNum"/>
          </p:nvPr>
        </p:nvSpPr>
        <p:spPr>
          <a:xfrm>
            <a:off x="8737600" y="6248400"/>
            <a:ext cx="2844900" cy="457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g15ee82d7b54_0_506"/>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25" name="Google Shape;25;g15ee82d7b54_0_506"/>
          <p:cNvSpPr txBox="1"/>
          <p:nvPr>
            <p:ph idx="1" type="body"/>
          </p:nvPr>
        </p:nvSpPr>
        <p:spPr>
          <a:xfrm>
            <a:off x="609600" y="1600200"/>
            <a:ext cx="5384700" cy="4495800"/>
          </a:xfrm>
          <a:prstGeom prst="rect">
            <a:avLst/>
          </a:prstGeom>
          <a:noFill/>
          <a:ln>
            <a:noFill/>
          </a:ln>
        </p:spPr>
        <p:txBody>
          <a:bodyPr anchorCtr="0" anchor="t" bIns="45700" lIns="91425" spcFirstLastPara="1" rIns="91425" wrap="square" tIns="45700">
            <a:normAutofit/>
          </a:bodyPr>
          <a:lstStyle>
            <a:lvl1pPr indent="-406400" lvl="0" marL="457200" algn="l">
              <a:lnSpc>
                <a:spcPct val="115000"/>
              </a:lnSpc>
              <a:spcBef>
                <a:spcPts val="560"/>
              </a:spcBef>
              <a:spcAft>
                <a:spcPts val="0"/>
              </a:spcAft>
              <a:buSzPts val="2800"/>
              <a:buFont typeface="Arial"/>
              <a:buChar char="●"/>
              <a:defRPr sz="2800"/>
            </a:lvl1pPr>
            <a:lvl2pPr indent="-381000" lvl="1" marL="914400" algn="l">
              <a:lnSpc>
                <a:spcPct val="115000"/>
              </a:lnSpc>
              <a:spcBef>
                <a:spcPts val="480"/>
              </a:spcBef>
              <a:spcAft>
                <a:spcPts val="0"/>
              </a:spcAft>
              <a:buClr>
                <a:schemeClr val="lt1"/>
              </a:buClr>
              <a:buSzPts val="2400"/>
              <a:buFont typeface="Arial"/>
              <a:buChar char="○"/>
              <a:defRPr sz="2400"/>
            </a:lvl2pPr>
            <a:lvl3pPr indent="-355600" lvl="2" marL="1371600" algn="l">
              <a:lnSpc>
                <a:spcPct val="115000"/>
              </a:lnSpc>
              <a:spcBef>
                <a:spcPts val="400"/>
              </a:spcBef>
              <a:spcAft>
                <a:spcPts val="0"/>
              </a:spcAft>
              <a:buSzPts val="2000"/>
              <a:buFont typeface="Arial"/>
              <a:buChar char="■"/>
              <a:defRPr sz="2000"/>
            </a:lvl3pPr>
            <a:lvl4pPr indent="-342900" lvl="3" marL="1828800" algn="l">
              <a:lnSpc>
                <a:spcPct val="115000"/>
              </a:lnSpc>
              <a:spcBef>
                <a:spcPts val="360"/>
              </a:spcBef>
              <a:spcAft>
                <a:spcPts val="0"/>
              </a:spcAft>
              <a:buClr>
                <a:schemeClr val="lt1"/>
              </a:buClr>
              <a:buSzPts val="1800"/>
              <a:buFont typeface="Arial"/>
              <a:buChar char="●"/>
              <a:defRPr sz="1800"/>
            </a:lvl4pPr>
            <a:lvl5pPr indent="-342900" lvl="4" marL="2286000" algn="l">
              <a:lnSpc>
                <a:spcPct val="115000"/>
              </a:lnSpc>
              <a:spcBef>
                <a:spcPts val="360"/>
              </a:spcBef>
              <a:spcAft>
                <a:spcPts val="0"/>
              </a:spcAft>
              <a:buSzPts val="1800"/>
              <a:buFont typeface="Arial"/>
              <a:buChar char="○"/>
              <a:defRPr sz="1800"/>
            </a:lvl5pPr>
            <a:lvl6pPr indent="-342900" lvl="5" marL="2743200" algn="l">
              <a:lnSpc>
                <a:spcPct val="115000"/>
              </a:lnSpc>
              <a:spcBef>
                <a:spcPts val="360"/>
              </a:spcBef>
              <a:spcAft>
                <a:spcPts val="0"/>
              </a:spcAft>
              <a:buSzPts val="1800"/>
              <a:buFont typeface="Arial"/>
              <a:buChar char="■"/>
              <a:defRPr sz="1800"/>
            </a:lvl6pPr>
            <a:lvl7pPr indent="-342900" lvl="6" marL="3200400" algn="l">
              <a:lnSpc>
                <a:spcPct val="115000"/>
              </a:lnSpc>
              <a:spcBef>
                <a:spcPts val="360"/>
              </a:spcBef>
              <a:spcAft>
                <a:spcPts val="0"/>
              </a:spcAft>
              <a:buSzPts val="1800"/>
              <a:buFont typeface="Arial"/>
              <a:buChar char="●"/>
              <a:defRPr sz="1800"/>
            </a:lvl7pPr>
            <a:lvl8pPr indent="-342900" lvl="7" marL="3657600" algn="l">
              <a:lnSpc>
                <a:spcPct val="115000"/>
              </a:lnSpc>
              <a:spcBef>
                <a:spcPts val="360"/>
              </a:spcBef>
              <a:spcAft>
                <a:spcPts val="0"/>
              </a:spcAft>
              <a:buSzPts val="1800"/>
              <a:buFont typeface="Arial"/>
              <a:buChar char="○"/>
              <a:defRPr sz="1800"/>
            </a:lvl8pPr>
            <a:lvl9pPr indent="-342900" lvl="8" marL="4114800" algn="l">
              <a:lnSpc>
                <a:spcPct val="115000"/>
              </a:lnSpc>
              <a:spcBef>
                <a:spcPts val="360"/>
              </a:spcBef>
              <a:spcAft>
                <a:spcPts val="0"/>
              </a:spcAft>
              <a:buSzPts val="1800"/>
              <a:buFont typeface="Arial"/>
              <a:buChar char="■"/>
              <a:defRPr sz="1800"/>
            </a:lvl9pPr>
          </a:lstStyle>
          <a:p/>
        </p:txBody>
      </p:sp>
      <p:sp>
        <p:nvSpPr>
          <p:cNvPr id="26" name="Google Shape;26;g15ee82d7b54_0_506"/>
          <p:cNvSpPr txBox="1"/>
          <p:nvPr>
            <p:ph idx="2" type="body"/>
          </p:nvPr>
        </p:nvSpPr>
        <p:spPr>
          <a:xfrm>
            <a:off x="6197600" y="1600200"/>
            <a:ext cx="5384700" cy="4495800"/>
          </a:xfrm>
          <a:prstGeom prst="rect">
            <a:avLst/>
          </a:prstGeom>
          <a:noFill/>
          <a:ln>
            <a:noFill/>
          </a:ln>
        </p:spPr>
        <p:txBody>
          <a:bodyPr anchorCtr="0" anchor="t" bIns="45700" lIns="91425" spcFirstLastPara="1" rIns="91425" wrap="square" tIns="45700">
            <a:normAutofit/>
          </a:bodyPr>
          <a:lstStyle>
            <a:lvl1pPr indent="-406400" lvl="0" marL="457200" algn="l">
              <a:lnSpc>
                <a:spcPct val="115000"/>
              </a:lnSpc>
              <a:spcBef>
                <a:spcPts val="560"/>
              </a:spcBef>
              <a:spcAft>
                <a:spcPts val="0"/>
              </a:spcAft>
              <a:buSzPts val="2800"/>
              <a:buFont typeface="Arial"/>
              <a:buChar char="●"/>
              <a:defRPr sz="2800"/>
            </a:lvl1pPr>
            <a:lvl2pPr indent="-381000" lvl="1" marL="914400" algn="l">
              <a:lnSpc>
                <a:spcPct val="115000"/>
              </a:lnSpc>
              <a:spcBef>
                <a:spcPts val="480"/>
              </a:spcBef>
              <a:spcAft>
                <a:spcPts val="0"/>
              </a:spcAft>
              <a:buClr>
                <a:schemeClr val="lt1"/>
              </a:buClr>
              <a:buSzPts val="2400"/>
              <a:buFont typeface="Arial"/>
              <a:buChar char="○"/>
              <a:defRPr sz="2400"/>
            </a:lvl2pPr>
            <a:lvl3pPr indent="-355600" lvl="2" marL="1371600" algn="l">
              <a:lnSpc>
                <a:spcPct val="115000"/>
              </a:lnSpc>
              <a:spcBef>
                <a:spcPts val="400"/>
              </a:spcBef>
              <a:spcAft>
                <a:spcPts val="0"/>
              </a:spcAft>
              <a:buSzPts val="2000"/>
              <a:buFont typeface="Arial"/>
              <a:buChar char="■"/>
              <a:defRPr sz="2000"/>
            </a:lvl3pPr>
            <a:lvl4pPr indent="-342900" lvl="3" marL="1828800" algn="l">
              <a:lnSpc>
                <a:spcPct val="115000"/>
              </a:lnSpc>
              <a:spcBef>
                <a:spcPts val="360"/>
              </a:spcBef>
              <a:spcAft>
                <a:spcPts val="0"/>
              </a:spcAft>
              <a:buClr>
                <a:schemeClr val="lt1"/>
              </a:buClr>
              <a:buSzPts val="1800"/>
              <a:buFont typeface="Arial"/>
              <a:buChar char="●"/>
              <a:defRPr sz="1800"/>
            </a:lvl4pPr>
            <a:lvl5pPr indent="-342900" lvl="4" marL="2286000" algn="l">
              <a:lnSpc>
                <a:spcPct val="115000"/>
              </a:lnSpc>
              <a:spcBef>
                <a:spcPts val="360"/>
              </a:spcBef>
              <a:spcAft>
                <a:spcPts val="0"/>
              </a:spcAft>
              <a:buSzPts val="1800"/>
              <a:buFont typeface="Arial"/>
              <a:buChar char="○"/>
              <a:defRPr sz="1800"/>
            </a:lvl5pPr>
            <a:lvl6pPr indent="-342900" lvl="5" marL="2743200" algn="l">
              <a:lnSpc>
                <a:spcPct val="115000"/>
              </a:lnSpc>
              <a:spcBef>
                <a:spcPts val="360"/>
              </a:spcBef>
              <a:spcAft>
                <a:spcPts val="0"/>
              </a:spcAft>
              <a:buSzPts val="1800"/>
              <a:buFont typeface="Arial"/>
              <a:buChar char="■"/>
              <a:defRPr sz="1800"/>
            </a:lvl6pPr>
            <a:lvl7pPr indent="-342900" lvl="6" marL="3200400" algn="l">
              <a:lnSpc>
                <a:spcPct val="115000"/>
              </a:lnSpc>
              <a:spcBef>
                <a:spcPts val="360"/>
              </a:spcBef>
              <a:spcAft>
                <a:spcPts val="0"/>
              </a:spcAft>
              <a:buSzPts val="1800"/>
              <a:buFont typeface="Arial"/>
              <a:buChar char="●"/>
              <a:defRPr sz="1800"/>
            </a:lvl7pPr>
            <a:lvl8pPr indent="-342900" lvl="7" marL="3657600" algn="l">
              <a:lnSpc>
                <a:spcPct val="115000"/>
              </a:lnSpc>
              <a:spcBef>
                <a:spcPts val="360"/>
              </a:spcBef>
              <a:spcAft>
                <a:spcPts val="0"/>
              </a:spcAft>
              <a:buSzPts val="1800"/>
              <a:buFont typeface="Arial"/>
              <a:buChar char="○"/>
              <a:defRPr sz="1800"/>
            </a:lvl8pPr>
            <a:lvl9pPr indent="-342900" lvl="8" marL="4114800" algn="l">
              <a:lnSpc>
                <a:spcPct val="115000"/>
              </a:lnSpc>
              <a:spcBef>
                <a:spcPts val="360"/>
              </a:spcBef>
              <a:spcAft>
                <a:spcPts val="0"/>
              </a:spcAft>
              <a:buSzPts val="1800"/>
              <a:buFont typeface="Arial"/>
              <a:buChar char="■"/>
              <a:defRPr sz="1800"/>
            </a:lvl9pPr>
          </a:lstStyle>
          <a:p/>
        </p:txBody>
      </p:sp>
      <p:sp>
        <p:nvSpPr>
          <p:cNvPr id="27" name="Google Shape;27;g15ee82d7b54_0_506"/>
          <p:cNvSpPr txBox="1"/>
          <p:nvPr>
            <p:ph idx="10" type="dt"/>
          </p:nvPr>
        </p:nvSpPr>
        <p:spPr>
          <a:xfrm>
            <a:off x="609600" y="6248400"/>
            <a:ext cx="28449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15ee82d7b54_0_506"/>
          <p:cNvSpPr txBox="1"/>
          <p:nvPr>
            <p:ph idx="11" type="ftr"/>
          </p:nvPr>
        </p:nvSpPr>
        <p:spPr>
          <a:xfrm>
            <a:off x="4165600" y="6248400"/>
            <a:ext cx="38607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15ee82d7b54_0_506"/>
          <p:cNvSpPr txBox="1"/>
          <p:nvPr>
            <p:ph idx="12" type="sldNum"/>
          </p:nvPr>
        </p:nvSpPr>
        <p:spPr>
          <a:xfrm>
            <a:off x="8737600" y="6248400"/>
            <a:ext cx="2844900" cy="457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g15ee82d7b54_0_5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32" name="Google Shape;32;g15ee82d7b54_0_513"/>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80"/>
              </a:spcBef>
              <a:spcAft>
                <a:spcPts val="0"/>
              </a:spcAft>
              <a:buSzPts val="2400"/>
              <a:buFont typeface="Arial"/>
              <a:buNone/>
              <a:defRPr b="1" sz="2400"/>
            </a:lvl1pPr>
            <a:lvl2pPr indent="-228600" lvl="1" marL="914400" algn="l">
              <a:lnSpc>
                <a:spcPct val="115000"/>
              </a:lnSpc>
              <a:spcBef>
                <a:spcPts val="400"/>
              </a:spcBef>
              <a:spcAft>
                <a:spcPts val="0"/>
              </a:spcAft>
              <a:buClr>
                <a:schemeClr val="lt1"/>
              </a:buClr>
              <a:buSzPts val="2000"/>
              <a:buFont typeface="Arial"/>
              <a:buNone/>
              <a:defRPr b="1" sz="2000"/>
            </a:lvl2pPr>
            <a:lvl3pPr indent="-228600" lvl="2" marL="1371600" algn="l">
              <a:lnSpc>
                <a:spcPct val="115000"/>
              </a:lnSpc>
              <a:spcBef>
                <a:spcPts val="360"/>
              </a:spcBef>
              <a:spcAft>
                <a:spcPts val="0"/>
              </a:spcAft>
              <a:buSzPts val="1800"/>
              <a:buFont typeface="Arial"/>
              <a:buNone/>
              <a:defRPr b="1" sz="1800"/>
            </a:lvl3pPr>
            <a:lvl4pPr indent="-228600" lvl="3" marL="1828800" algn="l">
              <a:lnSpc>
                <a:spcPct val="115000"/>
              </a:lnSpc>
              <a:spcBef>
                <a:spcPts val="320"/>
              </a:spcBef>
              <a:spcAft>
                <a:spcPts val="0"/>
              </a:spcAft>
              <a:buClr>
                <a:schemeClr val="lt1"/>
              </a:buClr>
              <a:buSzPts val="1600"/>
              <a:buFont typeface="Arial"/>
              <a:buNone/>
              <a:defRPr b="1" sz="1600"/>
            </a:lvl4pPr>
            <a:lvl5pPr indent="-228600" lvl="4" marL="2286000" algn="l">
              <a:lnSpc>
                <a:spcPct val="115000"/>
              </a:lnSpc>
              <a:spcBef>
                <a:spcPts val="320"/>
              </a:spcBef>
              <a:spcAft>
                <a:spcPts val="0"/>
              </a:spcAft>
              <a:buSzPts val="1600"/>
              <a:buFont typeface="Arial"/>
              <a:buNone/>
              <a:defRPr b="1" sz="1600"/>
            </a:lvl5pPr>
            <a:lvl6pPr indent="-228600" lvl="5" marL="2743200" algn="l">
              <a:lnSpc>
                <a:spcPct val="115000"/>
              </a:lnSpc>
              <a:spcBef>
                <a:spcPts val="320"/>
              </a:spcBef>
              <a:spcAft>
                <a:spcPts val="0"/>
              </a:spcAft>
              <a:buSzPts val="1600"/>
              <a:buFont typeface="Arial"/>
              <a:buNone/>
              <a:defRPr b="1" sz="1600"/>
            </a:lvl6pPr>
            <a:lvl7pPr indent="-228600" lvl="6" marL="3200400" algn="l">
              <a:lnSpc>
                <a:spcPct val="115000"/>
              </a:lnSpc>
              <a:spcBef>
                <a:spcPts val="320"/>
              </a:spcBef>
              <a:spcAft>
                <a:spcPts val="0"/>
              </a:spcAft>
              <a:buSzPts val="1600"/>
              <a:buFont typeface="Arial"/>
              <a:buNone/>
              <a:defRPr b="1" sz="1600"/>
            </a:lvl7pPr>
            <a:lvl8pPr indent="-228600" lvl="7" marL="3657600" algn="l">
              <a:lnSpc>
                <a:spcPct val="115000"/>
              </a:lnSpc>
              <a:spcBef>
                <a:spcPts val="320"/>
              </a:spcBef>
              <a:spcAft>
                <a:spcPts val="0"/>
              </a:spcAft>
              <a:buSzPts val="1600"/>
              <a:buFont typeface="Arial"/>
              <a:buNone/>
              <a:defRPr b="1" sz="1600"/>
            </a:lvl8pPr>
            <a:lvl9pPr indent="-228600" lvl="8" marL="4114800" algn="l">
              <a:lnSpc>
                <a:spcPct val="115000"/>
              </a:lnSpc>
              <a:spcBef>
                <a:spcPts val="320"/>
              </a:spcBef>
              <a:spcAft>
                <a:spcPts val="0"/>
              </a:spcAft>
              <a:buSzPts val="1600"/>
              <a:buFont typeface="Arial"/>
              <a:buNone/>
              <a:defRPr b="1" sz="1600"/>
            </a:lvl9pPr>
          </a:lstStyle>
          <a:p/>
        </p:txBody>
      </p:sp>
      <p:sp>
        <p:nvSpPr>
          <p:cNvPr id="33" name="Google Shape;33;g15ee82d7b54_0_513"/>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15000"/>
              </a:lnSpc>
              <a:spcBef>
                <a:spcPts val="480"/>
              </a:spcBef>
              <a:spcAft>
                <a:spcPts val="0"/>
              </a:spcAft>
              <a:buSzPts val="2400"/>
              <a:buFont typeface="Arial"/>
              <a:buChar char="●"/>
              <a:defRPr sz="2400"/>
            </a:lvl1pPr>
            <a:lvl2pPr indent="-355600" lvl="1" marL="914400" algn="l">
              <a:lnSpc>
                <a:spcPct val="115000"/>
              </a:lnSpc>
              <a:spcBef>
                <a:spcPts val="400"/>
              </a:spcBef>
              <a:spcAft>
                <a:spcPts val="0"/>
              </a:spcAft>
              <a:buClr>
                <a:schemeClr val="lt1"/>
              </a:buClr>
              <a:buSzPts val="2000"/>
              <a:buFont typeface="Arial"/>
              <a:buChar char="○"/>
              <a:defRPr sz="2000"/>
            </a:lvl2pPr>
            <a:lvl3pPr indent="-342900" lvl="2" marL="1371600" algn="l">
              <a:lnSpc>
                <a:spcPct val="115000"/>
              </a:lnSpc>
              <a:spcBef>
                <a:spcPts val="360"/>
              </a:spcBef>
              <a:spcAft>
                <a:spcPts val="0"/>
              </a:spcAft>
              <a:buSzPts val="1800"/>
              <a:buFont typeface="Arial"/>
              <a:buChar char="■"/>
              <a:defRPr sz="1800"/>
            </a:lvl3pPr>
            <a:lvl4pPr indent="-330200" lvl="3" marL="1828800" algn="l">
              <a:lnSpc>
                <a:spcPct val="115000"/>
              </a:lnSpc>
              <a:spcBef>
                <a:spcPts val="320"/>
              </a:spcBef>
              <a:spcAft>
                <a:spcPts val="0"/>
              </a:spcAft>
              <a:buClr>
                <a:schemeClr val="lt1"/>
              </a:buClr>
              <a:buSzPts val="1600"/>
              <a:buFont typeface="Arial"/>
              <a:buChar char="●"/>
              <a:defRPr sz="1600"/>
            </a:lvl4pPr>
            <a:lvl5pPr indent="-330200" lvl="4" marL="2286000" algn="l">
              <a:lnSpc>
                <a:spcPct val="115000"/>
              </a:lnSpc>
              <a:spcBef>
                <a:spcPts val="320"/>
              </a:spcBef>
              <a:spcAft>
                <a:spcPts val="0"/>
              </a:spcAft>
              <a:buSzPts val="1600"/>
              <a:buFont typeface="Arial"/>
              <a:buChar char="○"/>
              <a:defRPr sz="1600"/>
            </a:lvl5pPr>
            <a:lvl6pPr indent="-330200" lvl="5" marL="2743200" algn="l">
              <a:lnSpc>
                <a:spcPct val="115000"/>
              </a:lnSpc>
              <a:spcBef>
                <a:spcPts val="320"/>
              </a:spcBef>
              <a:spcAft>
                <a:spcPts val="0"/>
              </a:spcAft>
              <a:buSzPts val="1600"/>
              <a:buFont typeface="Arial"/>
              <a:buChar char="■"/>
              <a:defRPr sz="1600"/>
            </a:lvl6pPr>
            <a:lvl7pPr indent="-330200" lvl="6" marL="3200400" algn="l">
              <a:lnSpc>
                <a:spcPct val="115000"/>
              </a:lnSpc>
              <a:spcBef>
                <a:spcPts val="320"/>
              </a:spcBef>
              <a:spcAft>
                <a:spcPts val="0"/>
              </a:spcAft>
              <a:buSzPts val="1600"/>
              <a:buFont typeface="Arial"/>
              <a:buChar char="●"/>
              <a:defRPr sz="1600"/>
            </a:lvl7pPr>
            <a:lvl8pPr indent="-330200" lvl="7" marL="3657600" algn="l">
              <a:lnSpc>
                <a:spcPct val="115000"/>
              </a:lnSpc>
              <a:spcBef>
                <a:spcPts val="320"/>
              </a:spcBef>
              <a:spcAft>
                <a:spcPts val="0"/>
              </a:spcAft>
              <a:buSzPts val="1600"/>
              <a:buFont typeface="Arial"/>
              <a:buChar char="○"/>
              <a:defRPr sz="1600"/>
            </a:lvl8pPr>
            <a:lvl9pPr indent="-330200" lvl="8" marL="4114800" algn="l">
              <a:lnSpc>
                <a:spcPct val="115000"/>
              </a:lnSpc>
              <a:spcBef>
                <a:spcPts val="320"/>
              </a:spcBef>
              <a:spcAft>
                <a:spcPts val="0"/>
              </a:spcAft>
              <a:buSzPts val="1600"/>
              <a:buFont typeface="Arial"/>
              <a:buChar char="■"/>
              <a:defRPr sz="1600"/>
            </a:lvl9pPr>
          </a:lstStyle>
          <a:p/>
        </p:txBody>
      </p:sp>
      <p:sp>
        <p:nvSpPr>
          <p:cNvPr id="34" name="Google Shape;34;g15ee82d7b54_0_513"/>
          <p:cNvSpPr txBox="1"/>
          <p:nvPr>
            <p:ph idx="3" type="body"/>
          </p:nvPr>
        </p:nvSpPr>
        <p:spPr>
          <a:xfrm>
            <a:off x="6193368" y="1535113"/>
            <a:ext cx="5388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80"/>
              </a:spcBef>
              <a:spcAft>
                <a:spcPts val="0"/>
              </a:spcAft>
              <a:buSzPts val="2400"/>
              <a:buFont typeface="Arial"/>
              <a:buNone/>
              <a:defRPr b="1" sz="2400"/>
            </a:lvl1pPr>
            <a:lvl2pPr indent="-228600" lvl="1" marL="914400" algn="l">
              <a:lnSpc>
                <a:spcPct val="115000"/>
              </a:lnSpc>
              <a:spcBef>
                <a:spcPts val="400"/>
              </a:spcBef>
              <a:spcAft>
                <a:spcPts val="0"/>
              </a:spcAft>
              <a:buClr>
                <a:schemeClr val="lt1"/>
              </a:buClr>
              <a:buSzPts val="2000"/>
              <a:buFont typeface="Arial"/>
              <a:buNone/>
              <a:defRPr b="1" sz="2000"/>
            </a:lvl2pPr>
            <a:lvl3pPr indent="-228600" lvl="2" marL="1371600" algn="l">
              <a:lnSpc>
                <a:spcPct val="115000"/>
              </a:lnSpc>
              <a:spcBef>
                <a:spcPts val="360"/>
              </a:spcBef>
              <a:spcAft>
                <a:spcPts val="0"/>
              </a:spcAft>
              <a:buSzPts val="1800"/>
              <a:buFont typeface="Arial"/>
              <a:buNone/>
              <a:defRPr b="1" sz="1800"/>
            </a:lvl3pPr>
            <a:lvl4pPr indent="-228600" lvl="3" marL="1828800" algn="l">
              <a:lnSpc>
                <a:spcPct val="115000"/>
              </a:lnSpc>
              <a:spcBef>
                <a:spcPts val="320"/>
              </a:spcBef>
              <a:spcAft>
                <a:spcPts val="0"/>
              </a:spcAft>
              <a:buClr>
                <a:schemeClr val="lt1"/>
              </a:buClr>
              <a:buSzPts val="1600"/>
              <a:buFont typeface="Arial"/>
              <a:buNone/>
              <a:defRPr b="1" sz="1600"/>
            </a:lvl4pPr>
            <a:lvl5pPr indent="-228600" lvl="4" marL="2286000" algn="l">
              <a:lnSpc>
                <a:spcPct val="115000"/>
              </a:lnSpc>
              <a:spcBef>
                <a:spcPts val="320"/>
              </a:spcBef>
              <a:spcAft>
                <a:spcPts val="0"/>
              </a:spcAft>
              <a:buSzPts val="1600"/>
              <a:buFont typeface="Arial"/>
              <a:buNone/>
              <a:defRPr b="1" sz="1600"/>
            </a:lvl5pPr>
            <a:lvl6pPr indent="-228600" lvl="5" marL="2743200" algn="l">
              <a:lnSpc>
                <a:spcPct val="115000"/>
              </a:lnSpc>
              <a:spcBef>
                <a:spcPts val="320"/>
              </a:spcBef>
              <a:spcAft>
                <a:spcPts val="0"/>
              </a:spcAft>
              <a:buSzPts val="1600"/>
              <a:buFont typeface="Arial"/>
              <a:buNone/>
              <a:defRPr b="1" sz="1600"/>
            </a:lvl6pPr>
            <a:lvl7pPr indent="-228600" lvl="6" marL="3200400" algn="l">
              <a:lnSpc>
                <a:spcPct val="115000"/>
              </a:lnSpc>
              <a:spcBef>
                <a:spcPts val="320"/>
              </a:spcBef>
              <a:spcAft>
                <a:spcPts val="0"/>
              </a:spcAft>
              <a:buSzPts val="1600"/>
              <a:buFont typeface="Arial"/>
              <a:buNone/>
              <a:defRPr b="1" sz="1600"/>
            </a:lvl7pPr>
            <a:lvl8pPr indent="-228600" lvl="7" marL="3657600" algn="l">
              <a:lnSpc>
                <a:spcPct val="115000"/>
              </a:lnSpc>
              <a:spcBef>
                <a:spcPts val="320"/>
              </a:spcBef>
              <a:spcAft>
                <a:spcPts val="0"/>
              </a:spcAft>
              <a:buSzPts val="1600"/>
              <a:buFont typeface="Arial"/>
              <a:buNone/>
              <a:defRPr b="1" sz="1600"/>
            </a:lvl8pPr>
            <a:lvl9pPr indent="-228600" lvl="8" marL="4114800" algn="l">
              <a:lnSpc>
                <a:spcPct val="115000"/>
              </a:lnSpc>
              <a:spcBef>
                <a:spcPts val="320"/>
              </a:spcBef>
              <a:spcAft>
                <a:spcPts val="0"/>
              </a:spcAft>
              <a:buSzPts val="1600"/>
              <a:buFont typeface="Arial"/>
              <a:buNone/>
              <a:defRPr b="1" sz="1600"/>
            </a:lvl9pPr>
          </a:lstStyle>
          <a:p/>
        </p:txBody>
      </p:sp>
      <p:sp>
        <p:nvSpPr>
          <p:cNvPr id="35" name="Google Shape;35;g15ee82d7b54_0_513"/>
          <p:cNvSpPr txBox="1"/>
          <p:nvPr>
            <p:ph idx="4" type="body"/>
          </p:nvPr>
        </p:nvSpPr>
        <p:spPr>
          <a:xfrm>
            <a:off x="6193368" y="2174875"/>
            <a:ext cx="5388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15000"/>
              </a:lnSpc>
              <a:spcBef>
                <a:spcPts val="480"/>
              </a:spcBef>
              <a:spcAft>
                <a:spcPts val="0"/>
              </a:spcAft>
              <a:buSzPts val="2400"/>
              <a:buFont typeface="Arial"/>
              <a:buChar char="●"/>
              <a:defRPr sz="2400"/>
            </a:lvl1pPr>
            <a:lvl2pPr indent="-355600" lvl="1" marL="914400" algn="l">
              <a:lnSpc>
                <a:spcPct val="115000"/>
              </a:lnSpc>
              <a:spcBef>
                <a:spcPts val="400"/>
              </a:spcBef>
              <a:spcAft>
                <a:spcPts val="0"/>
              </a:spcAft>
              <a:buClr>
                <a:schemeClr val="lt1"/>
              </a:buClr>
              <a:buSzPts val="2000"/>
              <a:buFont typeface="Arial"/>
              <a:buChar char="○"/>
              <a:defRPr sz="2000"/>
            </a:lvl2pPr>
            <a:lvl3pPr indent="-342900" lvl="2" marL="1371600" algn="l">
              <a:lnSpc>
                <a:spcPct val="115000"/>
              </a:lnSpc>
              <a:spcBef>
                <a:spcPts val="360"/>
              </a:spcBef>
              <a:spcAft>
                <a:spcPts val="0"/>
              </a:spcAft>
              <a:buSzPts val="1800"/>
              <a:buFont typeface="Arial"/>
              <a:buChar char="■"/>
              <a:defRPr sz="1800"/>
            </a:lvl3pPr>
            <a:lvl4pPr indent="-330200" lvl="3" marL="1828800" algn="l">
              <a:lnSpc>
                <a:spcPct val="115000"/>
              </a:lnSpc>
              <a:spcBef>
                <a:spcPts val="320"/>
              </a:spcBef>
              <a:spcAft>
                <a:spcPts val="0"/>
              </a:spcAft>
              <a:buClr>
                <a:schemeClr val="lt1"/>
              </a:buClr>
              <a:buSzPts val="1600"/>
              <a:buFont typeface="Arial"/>
              <a:buChar char="●"/>
              <a:defRPr sz="1600"/>
            </a:lvl4pPr>
            <a:lvl5pPr indent="-330200" lvl="4" marL="2286000" algn="l">
              <a:lnSpc>
                <a:spcPct val="115000"/>
              </a:lnSpc>
              <a:spcBef>
                <a:spcPts val="320"/>
              </a:spcBef>
              <a:spcAft>
                <a:spcPts val="0"/>
              </a:spcAft>
              <a:buSzPts val="1600"/>
              <a:buFont typeface="Arial"/>
              <a:buChar char="○"/>
              <a:defRPr sz="1600"/>
            </a:lvl5pPr>
            <a:lvl6pPr indent="-330200" lvl="5" marL="2743200" algn="l">
              <a:lnSpc>
                <a:spcPct val="115000"/>
              </a:lnSpc>
              <a:spcBef>
                <a:spcPts val="320"/>
              </a:spcBef>
              <a:spcAft>
                <a:spcPts val="0"/>
              </a:spcAft>
              <a:buSzPts val="1600"/>
              <a:buFont typeface="Arial"/>
              <a:buChar char="■"/>
              <a:defRPr sz="1600"/>
            </a:lvl6pPr>
            <a:lvl7pPr indent="-330200" lvl="6" marL="3200400" algn="l">
              <a:lnSpc>
                <a:spcPct val="115000"/>
              </a:lnSpc>
              <a:spcBef>
                <a:spcPts val="320"/>
              </a:spcBef>
              <a:spcAft>
                <a:spcPts val="0"/>
              </a:spcAft>
              <a:buSzPts val="1600"/>
              <a:buFont typeface="Arial"/>
              <a:buChar char="●"/>
              <a:defRPr sz="1600"/>
            </a:lvl7pPr>
            <a:lvl8pPr indent="-330200" lvl="7" marL="3657600" algn="l">
              <a:lnSpc>
                <a:spcPct val="115000"/>
              </a:lnSpc>
              <a:spcBef>
                <a:spcPts val="320"/>
              </a:spcBef>
              <a:spcAft>
                <a:spcPts val="0"/>
              </a:spcAft>
              <a:buSzPts val="1600"/>
              <a:buFont typeface="Arial"/>
              <a:buChar char="○"/>
              <a:defRPr sz="1600"/>
            </a:lvl8pPr>
            <a:lvl9pPr indent="-330200" lvl="8" marL="4114800" algn="l">
              <a:lnSpc>
                <a:spcPct val="115000"/>
              </a:lnSpc>
              <a:spcBef>
                <a:spcPts val="320"/>
              </a:spcBef>
              <a:spcAft>
                <a:spcPts val="0"/>
              </a:spcAft>
              <a:buSzPts val="1600"/>
              <a:buFont typeface="Arial"/>
              <a:buChar char="■"/>
              <a:defRPr sz="1600"/>
            </a:lvl9pPr>
          </a:lstStyle>
          <a:p/>
        </p:txBody>
      </p:sp>
      <p:sp>
        <p:nvSpPr>
          <p:cNvPr id="36" name="Google Shape;36;g15ee82d7b54_0_513"/>
          <p:cNvSpPr txBox="1"/>
          <p:nvPr>
            <p:ph idx="10" type="dt"/>
          </p:nvPr>
        </p:nvSpPr>
        <p:spPr>
          <a:xfrm>
            <a:off x="609600" y="6248400"/>
            <a:ext cx="28449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g15ee82d7b54_0_513"/>
          <p:cNvSpPr txBox="1"/>
          <p:nvPr>
            <p:ph idx="11" type="ftr"/>
          </p:nvPr>
        </p:nvSpPr>
        <p:spPr>
          <a:xfrm>
            <a:off x="4165600" y="6248400"/>
            <a:ext cx="38607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g15ee82d7b54_0_513"/>
          <p:cNvSpPr txBox="1"/>
          <p:nvPr>
            <p:ph idx="12" type="sldNum"/>
          </p:nvPr>
        </p:nvSpPr>
        <p:spPr>
          <a:xfrm>
            <a:off x="8737600" y="6248400"/>
            <a:ext cx="2844900" cy="457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g15ee82d7b54_0_522"/>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4000"/>
              <a:buNone/>
              <a:defRPr b="1" sz="2000"/>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41" name="Google Shape;41;g15ee82d7b54_0_522"/>
          <p:cNvSpPr/>
          <p:nvPr>
            <p:ph idx="2" type="pic"/>
          </p:nvPr>
        </p:nvSpPr>
        <p:spPr>
          <a:xfrm>
            <a:off x="2389717" y="612775"/>
            <a:ext cx="7315200" cy="4114800"/>
          </a:xfrm>
          <a:prstGeom prst="rect">
            <a:avLst/>
          </a:prstGeom>
          <a:noFill/>
          <a:ln>
            <a:noFill/>
          </a:ln>
        </p:spPr>
      </p:sp>
      <p:sp>
        <p:nvSpPr>
          <p:cNvPr id="42" name="Google Shape;42;g15ee82d7b54_0_522"/>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15000"/>
              </a:lnSpc>
              <a:spcBef>
                <a:spcPts val="280"/>
              </a:spcBef>
              <a:spcAft>
                <a:spcPts val="0"/>
              </a:spcAft>
              <a:buSzPts val="1400"/>
              <a:buFont typeface="Arial"/>
              <a:buNone/>
              <a:defRPr sz="1400"/>
            </a:lvl1pPr>
            <a:lvl2pPr indent="-228600" lvl="1" marL="914400" algn="l">
              <a:lnSpc>
                <a:spcPct val="115000"/>
              </a:lnSpc>
              <a:spcBef>
                <a:spcPts val="240"/>
              </a:spcBef>
              <a:spcAft>
                <a:spcPts val="0"/>
              </a:spcAft>
              <a:buClr>
                <a:schemeClr val="lt1"/>
              </a:buClr>
              <a:buSzPts val="1200"/>
              <a:buFont typeface="Arial"/>
              <a:buNone/>
              <a:defRPr sz="1200"/>
            </a:lvl2pPr>
            <a:lvl3pPr indent="-228600" lvl="2" marL="1371600" algn="l">
              <a:lnSpc>
                <a:spcPct val="115000"/>
              </a:lnSpc>
              <a:spcBef>
                <a:spcPts val="200"/>
              </a:spcBef>
              <a:spcAft>
                <a:spcPts val="0"/>
              </a:spcAft>
              <a:buSzPts val="1000"/>
              <a:buFont typeface="Arial"/>
              <a:buNone/>
              <a:defRPr sz="1000"/>
            </a:lvl3pPr>
            <a:lvl4pPr indent="-228600" lvl="3" marL="1828800" algn="l">
              <a:lnSpc>
                <a:spcPct val="115000"/>
              </a:lnSpc>
              <a:spcBef>
                <a:spcPts val="180"/>
              </a:spcBef>
              <a:spcAft>
                <a:spcPts val="0"/>
              </a:spcAft>
              <a:buClr>
                <a:schemeClr val="lt1"/>
              </a:buClr>
              <a:buSzPts val="900"/>
              <a:buFont typeface="Arial"/>
              <a:buNone/>
              <a:defRPr sz="900"/>
            </a:lvl4pPr>
            <a:lvl5pPr indent="-228600" lvl="4" marL="2286000" algn="l">
              <a:lnSpc>
                <a:spcPct val="115000"/>
              </a:lnSpc>
              <a:spcBef>
                <a:spcPts val="180"/>
              </a:spcBef>
              <a:spcAft>
                <a:spcPts val="0"/>
              </a:spcAft>
              <a:buSzPts val="900"/>
              <a:buFont typeface="Arial"/>
              <a:buNone/>
              <a:defRPr sz="900"/>
            </a:lvl5pPr>
            <a:lvl6pPr indent="-228600" lvl="5" marL="2743200" algn="l">
              <a:lnSpc>
                <a:spcPct val="115000"/>
              </a:lnSpc>
              <a:spcBef>
                <a:spcPts val="180"/>
              </a:spcBef>
              <a:spcAft>
                <a:spcPts val="0"/>
              </a:spcAft>
              <a:buSzPts val="900"/>
              <a:buFont typeface="Arial"/>
              <a:buNone/>
              <a:defRPr sz="900"/>
            </a:lvl6pPr>
            <a:lvl7pPr indent="-228600" lvl="6" marL="3200400" algn="l">
              <a:lnSpc>
                <a:spcPct val="115000"/>
              </a:lnSpc>
              <a:spcBef>
                <a:spcPts val="180"/>
              </a:spcBef>
              <a:spcAft>
                <a:spcPts val="0"/>
              </a:spcAft>
              <a:buSzPts val="900"/>
              <a:buFont typeface="Arial"/>
              <a:buNone/>
              <a:defRPr sz="900"/>
            </a:lvl7pPr>
            <a:lvl8pPr indent="-228600" lvl="7" marL="3657600" algn="l">
              <a:lnSpc>
                <a:spcPct val="115000"/>
              </a:lnSpc>
              <a:spcBef>
                <a:spcPts val="180"/>
              </a:spcBef>
              <a:spcAft>
                <a:spcPts val="0"/>
              </a:spcAft>
              <a:buSzPts val="900"/>
              <a:buFont typeface="Arial"/>
              <a:buNone/>
              <a:defRPr sz="900"/>
            </a:lvl8pPr>
            <a:lvl9pPr indent="-228600" lvl="8" marL="4114800" algn="l">
              <a:lnSpc>
                <a:spcPct val="115000"/>
              </a:lnSpc>
              <a:spcBef>
                <a:spcPts val="180"/>
              </a:spcBef>
              <a:spcAft>
                <a:spcPts val="0"/>
              </a:spcAft>
              <a:buSzPts val="900"/>
              <a:buFont typeface="Arial"/>
              <a:buNone/>
              <a:defRPr sz="900"/>
            </a:lvl9pPr>
          </a:lstStyle>
          <a:p/>
        </p:txBody>
      </p:sp>
      <p:sp>
        <p:nvSpPr>
          <p:cNvPr id="43" name="Google Shape;43;g15ee82d7b54_0_522"/>
          <p:cNvSpPr txBox="1"/>
          <p:nvPr>
            <p:ph idx="10" type="dt"/>
          </p:nvPr>
        </p:nvSpPr>
        <p:spPr>
          <a:xfrm>
            <a:off x="609600" y="6248400"/>
            <a:ext cx="28449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g15ee82d7b54_0_522"/>
          <p:cNvSpPr txBox="1"/>
          <p:nvPr>
            <p:ph idx="11" type="ftr"/>
          </p:nvPr>
        </p:nvSpPr>
        <p:spPr>
          <a:xfrm>
            <a:off x="4165600" y="6248400"/>
            <a:ext cx="38607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g15ee82d7b54_0_522"/>
          <p:cNvSpPr txBox="1"/>
          <p:nvPr>
            <p:ph idx="12" type="sldNum"/>
          </p:nvPr>
        </p:nvSpPr>
        <p:spPr>
          <a:xfrm>
            <a:off x="8737600" y="6248400"/>
            <a:ext cx="2844900" cy="457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g15ee82d7b54_0_462"/>
          <p:cNvSpPr txBox="1"/>
          <p:nvPr>
            <p:ph type="title"/>
          </p:nvPr>
        </p:nvSpPr>
        <p:spPr>
          <a:xfrm>
            <a:off x="895000" y="2855000"/>
            <a:ext cx="10469700" cy="11481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48" name="Google Shape;48;g15ee82d7b54_0_462"/>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g15ee82d7b54_0_4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1" name="Google Shape;51;g15ee82d7b54_0_4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2" name="Google Shape;52;g15ee82d7b54_0_465"/>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g15ee82d7b54_0_4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5" name="Google Shape;55;g15ee82d7b54_0_4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6" name="Google Shape;56;g15ee82d7b54_0_4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7" name="Google Shape;57;g15ee82d7b54_0_469"/>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g15ee82d7b54_0_4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60" name="Google Shape;60;g15ee82d7b54_0_47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g15ee82d7b54_0_45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9pPr>
          </a:lstStyle>
          <a:p/>
        </p:txBody>
      </p:sp>
      <p:sp>
        <p:nvSpPr>
          <p:cNvPr id="7" name="Google Shape;7;g15ee82d7b54_0_45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accent3"/>
              </a:buClr>
              <a:buSzPts val="2400"/>
              <a:buFont typeface="Average"/>
              <a:buChar char="●"/>
              <a:defRPr b="0" i="0" sz="2400" u="none" cap="none" strike="noStrike">
                <a:solidFill>
                  <a:schemeClr val="accent3"/>
                </a:solidFill>
                <a:latin typeface="Average"/>
                <a:ea typeface="Average"/>
                <a:cs typeface="Average"/>
                <a:sym typeface="Average"/>
              </a:defRPr>
            </a:lvl1pPr>
            <a:lvl2pPr indent="-349250" lvl="1" marL="9144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2pPr>
            <a:lvl3pPr indent="-349250" lvl="2" marL="13716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3pPr>
            <a:lvl4pPr indent="-349250" lvl="3" marL="18288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4pPr>
            <a:lvl5pPr indent="-349250" lvl="4" marL="22860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5pPr>
            <a:lvl6pPr indent="-349250" lvl="5" marL="27432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6pPr>
            <a:lvl7pPr indent="-349250" lvl="6" marL="32004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7pPr>
            <a:lvl8pPr indent="-349250" lvl="7" marL="36576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8pPr>
            <a:lvl9pPr indent="-349250" lvl="8" marL="4114800" marR="0" rtl="0" algn="l">
              <a:lnSpc>
                <a:spcPct val="115000"/>
              </a:lnSpc>
              <a:spcBef>
                <a:spcPts val="0"/>
              </a:spcBef>
              <a:spcAft>
                <a:spcPts val="0"/>
              </a:spcAft>
              <a:buClr>
                <a:schemeClr val="accent3"/>
              </a:buClr>
              <a:buSzPts val="1900"/>
              <a:buFont typeface="Average"/>
              <a:buChar char="■"/>
              <a:defRPr b="0" i="0" sz="1900" u="none" cap="none" strike="noStrike">
                <a:solidFill>
                  <a:schemeClr val="accent3"/>
                </a:solidFill>
                <a:latin typeface="Average"/>
                <a:ea typeface="Average"/>
                <a:cs typeface="Average"/>
                <a:sym typeface="Average"/>
              </a:defRPr>
            </a:lvl9pPr>
          </a:lstStyle>
          <a:p/>
        </p:txBody>
      </p:sp>
      <p:sp>
        <p:nvSpPr>
          <p:cNvPr id="8" name="Google Shape;8;g15ee82d7b54_0_450"/>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idx="1" type="subTitle"/>
          </p:nvPr>
        </p:nvSpPr>
        <p:spPr>
          <a:xfrm>
            <a:off x="1828850" y="2568425"/>
            <a:ext cx="8534400" cy="1038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6000"/>
              <a:buFont typeface="Times New Roman"/>
              <a:buNone/>
            </a:pPr>
            <a:r>
              <a:rPr lang="en-US" sz="6000">
                <a:latin typeface="Times New Roman"/>
                <a:ea typeface="Times New Roman"/>
                <a:cs typeface="Times New Roman"/>
                <a:sym typeface="Times New Roman"/>
              </a:rPr>
              <a:t>Basic Spiritual Warfare</a:t>
            </a:r>
            <a:endParaRPr/>
          </a:p>
        </p:txBody>
      </p:sp>
      <p:sp>
        <p:nvSpPr>
          <p:cNvPr id="89" name="Google Shape;89;p1"/>
          <p:cNvSpPr txBox="1"/>
          <p:nvPr>
            <p:ph idx="1" type="subTitle"/>
          </p:nvPr>
        </p:nvSpPr>
        <p:spPr>
          <a:xfrm>
            <a:off x="1828850" y="4187275"/>
            <a:ext cx="8534400" cy="1038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6000"/>
              <a:buFont typeface="Times New Roman"/>
              <a:buNone/>
            </a:pPr>
            <a:r>
              <a:rPr lang="en-US" sz="2000">
                <a:latin typeface="Times New Roman"/>
                <a:ea typeface="Times New Roman"/>
                <a:cs typeface="Times New Roman"/>
                <a:sym typeface="Times New Roman"/>
              </a:rPr>
              <a:t>This Content Provided by:</a:t>
            </a:r>
            <a:endParaRPr sz="2000">
              <a:latin typeface="Times New Roman"/>
              <a:ea typeface="Times New Roman"/>
              <a:cs typeface="Times New Roman"/>
              <a:sym typeface="Times New Roman"/>
            </a:endParaRPr>
          </a:p>
          <a:p>
            <a:pPr indent="0" lvl="0" marL="0" rtl="0" algn="ctr">
              <a:lnSpc>
                <a:spcPct val="100000"/>
              </a:lnSpc>
              <a:spcBef>
                <a:spcPts val="0"/>
              </a:spcBef>
              <a:spcAft>
                <a:spcPts val="0"/>
              </a:spcAft>
              <a:buSzPts val="6000"/>
              <a:buFont typeface="Times New Roman"/>
              <a:buNone/>
            </a:pPr>
            <a:r>
              <a:rPr lang="en-US" sz="2000">
                <a:latin typeface="Times New Roman"/>
                <a:ea typeface="Times New Roman"/>
                <a:cs typeface="Times New Roman"/>
                <a:sym typeface="Times New Roman"/>
              </a:rPr>
              <a:t>Disciple Christian Motorcycle Club of Oklahoma, Red Dirt Crew</a:t>
            </a:r>
            <a:endParaRPr sz="2000">
              <a:latin typeface="Times New Roman"/>
              <a:ea typeface="Times New Roman"/>
              <a:cs typeface="Times New Roman"/>
              <a:sym typeface="Times New Roman"/>
            </a:endParaRPr>
          </a:p>
          <a:p>
            <a:pPr indent="0" lvl="0" marL="0" rtl="0" algn="ctr">
              <a:lnSpc>
                <a:spcPct val="100000"/>
              </a:lnSpc>
              <a:spcBef>
                <a:spcPts val="0"/>
              </a:spcBef>
              <a:spcAft>
                <a:spcPts val="0"/>
              </a:spcAft>
              <a:buSzPts val="6000"/>
              <a:buFont typeface="Times New Roman"/>
              <a:buNone/>
            </a:pPr>
            <a:r>
              <a:rPr lang="en-US" sz="2000">
                <a:latin typeface="Times New Roman"/>
                <a:ea typeface="Times New Roman"/>
                <a:cs typeface="Times New Roman"/>
                <a:sym typeface="Times New Roman"/>
              </a:rPr>
              <a:t>Contributors: Father Benjamin McEntire, Tony Ray (a.k.a. Disciple T-Ray)</a:t>
            </a:r>
            <a:endParaRPr sz="2000">
              <a:latin typeface="Times New Roman"/>
              <a:ea typeface="Times New Roman"/>
              <a:cs typeface="Times New Roman"/>
              <a:sym typeface="Times New Roman"/>
            </a:endParaRPr>
          </a:p>
        </p:txBody>
      </p:sp>
      <p:pic>
        <p:nvPicPr>
          <p:cNvPr id="90" name="Google Shape;90;p1"/>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609600" y="228600"/>
            <a:ext cx="10972800" cy="8477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C.Q.’s: What About Ghosts?</a:t>
            </a:r>
            <a:endParaRPr>
              <a:solidFill>
                <a:schemeClr val="lt2"/>
              </a:solidFill>
            </a:endParaRPr>
          </a:p>
        </p:txBody>
      </p:sp>
      <p:sp>
        <p:nvSpPr>
          <p:cNvPr id="154" name="Google Shape;154;p10"/>
          <p:cNvSpPr txBox="1"/>
          <p:nvPr>
            <p:ph idx="1" type="body"/>
          </p:nvPr>
        </p:nvSpPr>
        <p:spPr>
          <a:xfrm>
            <a:off x="609600" y="933451"/>
            <a:ext cx="10972800" cy="516255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Most common: All Ghosts=Demons/Not All Demons=Ghosts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Heb. 9:27: “…it is appointed that human beings die once, and after this the judgment;” believe we go directly to either heaven or hell</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Some believe ghosts CAN be a factor</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Luke 24:39:  “A ghost does not have flesh and bones as you can see I have”—Jesus seems to acknowledge ghosts as real</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Taken to be a ghost twice, but never corrects the disciples’ belief in them</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Scripture describes judgment happening after the final Resurrection</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Purgatory?</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If they are a factor, then historic Christian practices may help</a:t>
            </a:r>
            <a:endParaRPr/>
          </a:p>
        </p:txBody>
      </p:sp>
      <p:pic>
        <p:nvPicPr>
          <p:cNvPr id="155" name="Google Shape;155;p10"/>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609600" y="228600"/>
            <a:ext cx="10972800" cy="9239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What We Deal With</a:t>
            </a:r>
            <a:endParaRPr>
              <a:solidFill>
                <a:schemeClr val="lt2"/>
              </a:solidFill>
            </a:endParaRPr>
          </a:p>
        </p:txBody>
      </p:sp>
      <p:sp>
        <p:nvSpPr>
          <p:cNvPr id="161" name="Google Shape;161;p11"/>
          <p:cNvSpPr txBox="1"/>
          <p:nvPr>
            <p:ph idx="1" type="body"/>
          </p:nvPr>
        </p:nvSpPr>
        <p:spPr>
          <a:xfrm>
            <a:off x="609600" y="1038225"/>
            <a:ext cx="10972800" cy="4924425"/>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We definitely </a:t>
            </a:r>
            <a:r>
              <a:rPr lang="en-US" u="sng">
                <a:latin typeface="Times New Roman"/>
                <a:ea typeface="Times New Roman"/>
                <a:cs typeface="Times New Roman"/>
                <a:sym typeface="Times New Roman"/>
              </a:rPr>
              <a:t>DO</a:t>
            </a:r>
            <a:r>
              <a:rPr lang="en-US">
                <a:latin typeface="Times New Roman"/>
                <a:ea typeface="Times New Roman"/>
                <a:cs typeface="Times New Roman"/>
                <a:sym typeface="Times New Roman"/>
              </a:rPr>
              <a:t> face demons: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In lives and bodies of ourselves and of others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In places, in teams, and in organizations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Deal with external and internal warfare</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Sometimes the attacks come from without, other times may be from within</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Resist and liberate</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Sometimes may be called to deal with high-level bondage</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Towns, cities, states, regions, nations, organizations, movements, etc.</a:t>
            </a:r>
            <a:endParaRPr/>
          </a:p>
        </p:txBody>
      </p:sp>
      <p:pic>
        <p:nvPicPr>
          <p:cNvPr id="162" name="Google Shape;162;p11"/>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609600" y="228600"/>
            <a:ext cx="10972800" cy="66675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C.Q.’s: High Level Spiritual Warfare?</a:t>
            </a:r>
            <a:endParaRPr>
              <a:solidFill>
                <a:schemeClr val="lt2"/>
              </a:solidFill>
            </a:endParaRPr>
          </a:p>
        </p:txBody>
      </p:sp>
      <p:sp>
        <p:nvSpPr>
          <p:cNvPr id="168" name="Google Shape;168;p12"/>
          <p:cNvSpPr txBox="1"/>
          <p:nvPr>
            <p:ph idx="1" type="body"/>
          </p:nvPr>
        </p:nvSpPr>
        <p:spPr>
          <a:xfrm>
            <a:off x="609600" y="895350"/>
            <a:ext cx="10972800" cy="520065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Significant debate about confronting spirits over cities, movements, etc.</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Scripture isn’t explicitly clear about our precise role</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No: Outside our area of authority</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Some believe that area of warfare belongs to the angels</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Point to role/activity of angels in Daniel and Jude</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No Scriptural command to engage in it</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Think methods draw from pagan worldviews, esp. animistic/shamanic</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Yes: Claim authority in Christ and responsibility to do it</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Point to Eph. 6:12 &amp; describes examples of successful efforts</a:t>
            </a:r>
            <a:endParaRPr/>
          </a:p>
        </p:txBody>
      </p:sp>
      <p:pic>
        <p:nvPicPr>
          <p:cNvPr id="169" name="Google Shape;169;p12"/>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609600" y="228600"/>
            <a:ext cx="10972800" cy="8953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What Are We Doing in Spiritual Warfare?</a:t>
            </a:r>
            <a:endParaRPr>
              <a:solidFill>
                <a:schemeClr val="lt2"/>
              </a:solidFill>
            </a:endParaRPr>
          </a:p>
        </p:txBody>
      </p:sp>
      <p:sp>
        <p:nvSpPr>
          <p:cNvPr id="175" name="Google Shape;175;p13"/>
          <p:cNvSpPr txBox="1"/>
          <p:nvPr>
            <p:ph idx="1" type="body"/>
          </p:nvPr>
        </p:nvSpPr>
        <p:spPr>
          <a:xfrm>
            <a:off x="609600" y="1123951"/>
            <a:ext cx="10972800" cy="497205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A LOT!</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Bringing all things into subjection to Christ</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Applying the healing and freedom provided in His death and resurrection to specific broken situations in people, places, etc.</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The Cross erases the claims the enemy has on us, but often that needs to be applied to specific situations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Do this by helping others experience the reality of the Gospel</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Manifesting truth in the power of God</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A whole lot of prayer…</a:t>
            </a:r>
            <a:endParaRPr/>
          </a:p>
        </p:txBody>
      </p:sp>
      <p:pic>
        <p:nvPicPr>
          <p:cNvPr id="176" name="Google Shape;176;p13"/>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609600" y="228600"/>
            <a:ext cx="10972800" cy="6381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My Framework</a:t>
            </a:r>
            <a:endParaRPr>
              <a:solidFill>
                <a:schemeClr val="lt2"/>
              </a:solidFill>
            </a:endParaRPr>
          </a:p>
        </p:txBody>
      </p:sp>
      <p:sp>
        <p:nvSpPr>
          <p:cNvPr id="182" name="Google Shape;182;p14"/>
          <p:cNvSpPr txBox="1"/>
          <p:nvPr>
            <p:ph idx="1" type="body"/>
          </p:nvPr>
        </p:nvSpPr>
        <p:spPr>
          <a:xfrm>
            <a:off x="609600" y="790575"/>
            <a:ext cx="10972800" cy="5305425"/>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Take a spectrum view of demonization</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Reject the term of “possession” for demonization/bondage</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Too much baggage, not used in original languages, and suggests ownership</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Promote an integrative “listening” approach to liberation</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Integrate elements of C.E., Non-Interactive, and I.G.R.</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Believe it creates a more versatile approach &amp; provides comprehensive healing</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Emphasize listening to &amp; cooperating with the Lord for framework</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Have encountered severe demonization in Christians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Believe in targeted invocative prayer in high-level warfare</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Petitions vs Commands</a:t>
            </a:r>
            <a:endParaRPr/>
          </a:p>
        </p:txBody>
      </p:sp>
      <p:pic>
        <p:nvPicPr>
          <p:cNvPr id="183" name="Google Shape;183;p14"/>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609600" y="228600"/>
            <a:ext cx="10972800" cy="90487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ALL Ministry 101</a:t>
            </a:r>
            <a:endParaRPr>
              <a:solidFill>
                <a:schemeClr val="lt2"/>
              </a:solidFill>
            </a:endParaRPr>
          </a:p>
        </p:txBody>
      </p:sp>
      <p:sp>
        <p:nvSpPr>
          <p:cNvPr id="189" name="Google Shape;189;p15"/>
          <p:cNvSpPr txBox="1"/>
          <p:nvPr>
            <p:ph idx="1" type="body"/>
          </p:nvPr>
        </p:nvSpPr>
        <p:spPr>
          <a:xfrm>
            <a:off x="609600" y="1133475"/>
            <a:ext cx="10972800" cy="4962525"/>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When we do what God wants/calls us to do, the result will always impact the enemy’s efforts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Obedience = Ministry Effectiveness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Comes down to cooperation with the Lord</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Cooperation requires closeness with Him</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Have to know His voice &amp; be submitted to Him</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How to do spiritual warfare/effective ministry? A.L.O.R.!</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Ask, Listen, Obey, Repeat!</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Sometimes need to Ask &amp; Listen multiple times: A.L.A.L.O.R.</a:t>
            </a:r>
            <a:endParaRPr/>
          </a:p>
        </p:txBody>
      </p:sp>
      <p:pic>
        <p:nvPicPr>
          <p:cNvPr id="190" name="Google Shape;190;p15"/>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The Three Pathways of Ministry</a:t>
            </a:r>
            <a:endParaRPr>
              <a:solidFill>
                <a:schemeClr val="lt2"/>
              </a:solidFill>
            </a:endParaRPr>
          </a:p>
        </p:txBody>
      </p:sp>
      <p:grpSp>
        <p:nvGrpSpPr>
          <p:cNvPr id="196" name="Google Shape;196;p16"/>
          <p:cNvGrpSpPr/>
          <p:nvPr/>
        </p:nvGrpSpPr>
        <p:grpSpPr>
          <a:xfrm>
            <a:off x="3010599" y="1601867"/>
            <a:ext cx="6170801" cy="4492465"/>
            <a:chOff x="1029399" y="1667"/>
            <a:chExt cx="6170801" cy="4492465"/>
          </a:xfrm>
        </p:grpSpPr>
        <p:sp>
          <p:nvSpPr>
            <p:cNvPr id="197" name="Google Shape;197;p16"/>
            <p:cNvSpPr/>
            <p:nvPr/>
          </p:nvSpPr>
          <p:spPr>
            <a:xfrm>
              <a:off x="2951484" y="1667"/>
              <a:ext cx="2326630" cy="116331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6"/>
            <p:cNvSpPr txBox="1"/>
            <p:nvPr/>
          </p:nvSpPr>
          <p:spPr>
            <a:xfrm>
              <a:off x="2985556" y="35739"/>
              <a:ext cx="2258486" cy="1095171"/>
            </a:xfrm>
            <a:prstGeom prst="rect">
              <a:avLst/>
            </a:prstGeom>
            <a:noFill/>
            <a:ln>
              <a:noFill/>
            </a:ln>
          </p:spPr>
          <p:txBody>
            <a:bodyPr anchorCtr="0" anchor="ctr" bIns="167625" lIns="167625" spcFirstLastPara="1" rIns="167625" wrap="square" tIns="167625">
              <a:noAutofit/>
            </a:bodyPr>
            <a:lstStyle/>
            <a:p>
              <a:pPr indent="0" lvl="0" marL="0" marR="0" rtl="0" algn="ctr">
                <a:lnSpc>
                  <a:spcPct val="90000"/>
                </a:lnSpc>
                <a:spcBef>
                  <a:spcPts val="0"/>
                </a:spcBef>
                <a:spcAft>
                  <a:spcPts val="0"/>
                </a:spcAft>
                <a:buClr>
                  <a:schemeClr val="lt1"/>
                </a:buClr>
                <a:buSzPts val="4400"/>
                <a:buFont typeface="Times New Roman"/>
                <a:buNone/>
              </a:pPr>
              <a:r>
                <a:rPr b="0" i="0" lang="en-US" sz="4400" u="none" cap="none" strike="noStrike">
                  <a:solidFill>
                    <a:schemeClr val="lt1"/>
                  </a:solidFill>
                  <a:latin typeface="Times New Roman"/>
                  <a:ea typeface="Times New Roman"/>
                  <a:cs typeface="Times New Roman"/>
                  <a:sym typeface="Times New Roman"/>
                </a:rPr>
                <a:t>God</a:t>
              </a:r>
              <a:endParaRPr b="0" i="0" sz="1400" u="none" cap="none" strike="noStrike">
                <a:solidFill>
                  <a:srgbClr val="000000"/>
                </a:solidFill>
                <a:latin typeface="Arial"/>
                <a:ea typeface="Arial"/>
                <a:cs typeface="Arial"/>
                <a:sym typeface="Arial"/>
              </a:endParaRPr>
            </a:p>
          </p:txBody>
        </p:sp>
        <p:sp>
          <p:nvSpPr>
            <p:cNvPr id="199" name="Google Shape;199;p16"/>
            <p:cNvSpPr/>
            <p:nvPr/>
          </p:nvSpPr>
          <p:spPr>
            <a:xfrm rot="-7140837">
              <a:off x="3862151" y="1801457"/>
              <a:ext cx="2475132" cy="1054007"/>
            </a:xfrm>
            <a:prstGeom prst="leftRightArrow">
              <a:avLst>
                <a:gd fmla="val 60000" name="adj1"/>
                <a:gd fmla="val 50000" name="adj2"/>
              </a:avLst>
            </a:prstGeom>
            <a:solidFill>
              <a:srgbClr val="ABC9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6"/>
            <p:cNvSpPr txBox="1"/>
            <p:nvPr/>
          </p:nvSpPr>
          <p:spPr>
            <a:xfrm rot="-7140837">
              <a:off x="4178353" y="2012258"/>
              <a:ext cx="1842728" cy="63240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3200"/>
                <a:buFont typeface="Arial"/>
                <a:buNone/>
              </a:pPr>
              <a:r>
                <a:t/>
              </a:r>
              <a:endParaRPr b="0" i="0" sz="3200" u="none" cap="none" strike="noStrike">
                <a:solidFill>
                  <a:schemeClr val="lt1"/>
                </a:solidFill>
                <a:latin typeface="Arial"/>
                <a:ea typeface="Arial"/>
                <a:cs typeface="Arial"/>
                <a:sym typeface="Arial"/>
              </a:endParaRPr>
            </a:p>
          </p:txBody>
        </p:sp>
        <p:sp>
          <p:nvSpPr>
            <p:cNvPr id="201" name="Google Shape;201;p16"/>
            <p:cNvSpPr/>
            <p:nvPr/>
          </p:nvSpPr>
          <p:spPr>
            <a:xfrm>
              <a:off x="4873570" y="3429000"/>
              <a:ext cx="2326630" cy="966947"/>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6"/>
            <p:cNvSpPr txBox="1"/>
            <p:nvPr/>
          </p:nvSpPr>
          <p:spPr>
            <a:xfrm>
              <a:off x="4901891" y="3457321"/>
              <a:ext cx="2269988" cy="910305"/>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Times New Roman"/>
                <a:buNone/>
              </a:pPr>
              <a:r>
                <a:rPr b="0" i="0" lang="en-US" sz="4000" u="none" cap="none" strike="noStrike">
                  <a:solidFill>
                    <a:schemeClr val="lt1"/>
                  </a:solidFill>
                  <a:latin typeface="Times New Roman"/>
                  <a:ea typeface="Times New Roman"/>
                  <a:cs typeface="Times New Roman"/>
                  <a:sym typeface="Times New Roman"/>
                </a:rPr>
                <a:t>Recipient</a:t>
              </a:r>
              <a:endParaRPr b="0" i="0" sz="1400" u="none" cap="none" strike="noStrike">
                <a:solidFill>
                  <a:srgbClr val="000000"/>
                </a:solidFill>
                <a:latin typeface="Arial"/>
                <a:ea typeface="Arial"/>
                <a:cs typeface="Arial"/>
                <a:sym typeface="Arial"/>
              </a:endParaRPr>
            </a:p>
          </p:txBody>
        </p:sp>
        <p:sp>
          <p:nvSpPr>
            <p:cNvPr id="203" name="Google Shape;203;p16"/>
            <p:cNvSpPr/>
            <p:nvPr/>
          </p:nvSpPr>
          <p:spPr>
            <a:xfrm rot="10800000">
              <a:off x="3507783" y="3810000"/>
              <a:ext cx="1214032" cy="204948"/>
            </a:xfrm>
            <a:prstGeom prst="leftRightArrow">
              <a:avLst>
                <a:gd fmla="val 60000" name="adj1"/>
                <a:gd fmla="val 50000" name="adj2"/>
              </a:avLst>
            </a:prstGeom>
            <a:solidFill>
              <a:srgbClr val="ABC9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6"/>
            <p:cNvSpPr txBox="1"/>
            <p:nvPr/>
          </p:nvSpPr>
          <p:spPr>
            <a:xfrm>
              <a:off x="3569267" y="3850990"/>
              <a:ext cx="1091064" cy="12296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5" name="Google Shape;205;p16"/>
            <p:cNvSpPr/>
            <p:nvPr/>
          </p:nvSpPr>
          <p:spPr>
            <a:xfrm>
              <a:off x="1029399" y="3330817"/>
              <a:ext cx="2326630" cy="116331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6"/>
            <p:cNvSpPr txBox="1"/>
            <p:nvPr/>
          </p:nvSpPr>
          <p:spPr>
            <a:xfrm>
              <a:off x="1063471" y="3364889"/>
              <a:ext cx="2258486" cy="1095171"/>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Times New Roman"/>
                <a:buNone/>
              </a:pPr>
              <a:r>
                <a:rPr b="0" i="0" lang="en-US" sz="3600" u="none" cap="none" strike="noStrike">
                  <a:solidFill>
                    <a:schemeClr val="lt1"/>
                  </a:solidFill>
                  <a:latin typeface="Times New Roman"/>
                  <a:ea typeface="Times New Roman"/>
                  <a:cs typeface="Times New Roman"/>
                  <a:sym typeface="Times New Roman"/>
                </a:rPr>
                <a:t>You</a:t>
              </a:r>
              <a:endParaRPr b="0" i="0" sz="1400" u="none" cap="none" strike="noStrike">
                <a:solidFill>
                  <a:srgbClr val="000000"/>
                </a:solidFill>
                <a:latin typeface="Arial"/>
                <a:ea typeface="Arial"/>
                <a:cs typeface="Arial"/>
                <a:sym typeface="Arial"/>
              </a:endParaRPr>
            </a:p>
          </p:txBody>
        </p:sp>
        <p:sp>
          <p:nvSpPr>
            <p:cNvPr id="207" name="Google Shape;207;p16"/>
            <p:cNvSpPr/>
            <p:nvPr/>
          </p:nvSpPr>
          <p:spPr>
            <a:xfrm rot="-3600000">
              <a:off x="2009289" y="1693005"/>
              <a:ext cx="2288936" cy="1109788"/>
            </a:xfrm>
            <a:prstGeom prst="leftRightArrow">
              <a:avLst>
                <a:gd fmla="val 60000" name="adj1"/>
                <a:gd fmla="val 50000" name="adj2"/>
              </a:avLst>
            </a:prstGeom>
            <a:solidFill>
              <a:srgbClr val="ABC9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6"/>
            <p:cNvSpPr txBox="1"/>
            <p:nvPr/>
          </p:nvSpPr>
          <p:spPr>
            <a:xfrm rot="-3600000">
              <a:off x="2342225" y="1914963"/>
              <a:ext cx="1623064" cy="66587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3200"/>
                <a:buFont typeface="Arial"/>
                <a:buNone/>
              </a:pPr>
              <a:r>
                <a:t/>
              </a:r>
              <a:endParaRPr b="0" i="0" sz="3200" u="none" cap="none" strike="noStrike">
                <a:solidFill>
                  <a:schemeClr val="lt1"/>
                </a:solidFill>
                <a:latin typeface="Arial"/>
                <a:ea typeface="Arial"/>
                <a:cs typeface="Arial"/>
                <a:sym typeface="Arial"/>
              </a:endParaRPr>
            </a:p>
          </p:txBody>
        </p:sp>
      </p:grpSp>
      <p:pic>
        <p:nvPicPr>
          <p:cNvPr id="209" name="Google Shape;209;p16"/>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609600" y="228600"/>
            <a:ext cx="10972800" cy="7334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Hearing from God in Prayer</a:t>
            </a:r>
            <a:endParaRPr>
              <a:solidFill>
                <a:schemeClr val="lt2"/>
              </a:solidFill>
            </a:endParaRPr>
          </a:p>
        </p:txBody>
      </p:sp>
      <p:sp>
        <p:nvSpPr>
          <p:cNvPr id="215" name="Google Shape;215;p17"/>
          <p:cNvSpPr txBox="1"/>
          <p:nvPr>
            <p:ph idx="1" type="body"/>
          </p:nvPr>
        </p:nvSpPr>
        <p:spPr>
          <a:xfrm>
            <a:off x="609600" y="962025"/>
            <a:ext cx="10972800" cy="5133976"/>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MUST have ability to hear from the Lord for this type of work</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Your job: Position them to receive from Him themselves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Your relationship with God becomes a source of life for others</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He works through you to minister to them</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Remember, A.L.O.R.!</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Something with which many struggle</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Have suppressed emotions &amp; imagination</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Haven’t immersed themselves in Scripture</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May have listened too much to the enemy</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Good News: We can grow in this!</a:t>
            </a:r>
            <a:endParaRPr/>
          </a:p>
        </p:txBody>
      </p:sp>
      <p:pic>
        <p:nvPicPr>
          <p:cNvPr id="216" name="Google Shape;216;p17"/>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Listening-So How Do We Hear?</a:t>
            </a:r>
            <a:endParaRPr>
              <a:solidFill>
                <a:schemeClr val="lt2"/>
              </a:solidFill>
            </a:endParaRPr>
          </a:p>
        </p:txBody>
      </p:sp>
      <p:sp>
        <p:nvSpPr>
          <p:cNvPr id="222" name="Google Shape;222;p18"/>
          <p:cNvSpPr txBox="1"/>
          <p:nvPr>
            <p:ph idx="1" type="body"/>
          </p:nvPr>
        </p:nvSpPr>
        <p:spPr>
          <a:xfrm>
            <a:off x="609600" y="1227551"/>
            <a:ext cx="10972800" cy="4868449"/>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Feelings/Impressions—Physical, Emotional, Intuitive</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Thoughts/Ideas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Mental Pictures/Visions/Dreams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Jer. 1:11&amp;13; Amos 7:8 &amp; 8:2; Zech. 4:2 &amp; 5:2; Joel 2:28-29</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Scripture</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Actual Voice</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Angels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Through Others</a:t>
            </a:r>
            <a:endParaRPr/>
          </a:p>
        </p:txBody>
      </p:sp>
      <p:pic>
        <p:nvPicPr>
          <p:cNvPr id="223" name="Google Shape;223;p18"/>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type="title"/>
          </p:nvPr>
        </p:nvSpPr>
        <p:spPr>
          <a:xfrm>
            <a:off x="609600" y="228600"/>
            <a:ext cx="10972800" cy="84968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Discerning: How Do We Know It’s from God?</a:t>
            </a:r>
            <a:endParaRPr>
              <a:solidFill>
                <a:schemeClr val="lt2"/>
              </a:solidFill>
            </a:endParaRPr>
          </a:p>
        </p:txBody>
      </p:sp>
      <p:sp>
        <p:nvSpPr>
          <p:cNvPr id="229" name="Google Shape;229;p19"/>
          <p:cNvSpPr txBox="1"/>
          <p:nvPr>
            <p:ph idx="1" type="body"/>
          </p:nvPr>
        </p:nvSpPr>
        <p:spPr>
          <a:xfrm>
            <a:off x="609600" y="1078282"/>
            <a:ext cx="5938728" cy="5017718"/>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2800"/>
              <a:buFont typeface="Times New Roman"/>
              <a:buChar char="●"/>
            </a:pPr>
            <a:r>
              <a:rPr lang="en-US">
                <a:latin typeface="Times New Roman"/>
                <a:ea typeface="Times New Roman"/>
                <a:cs typeface="Times New Roman"/>
                <a:sym typeface="Times New Roman"/>
              </a:rPr>
              <a:t>Is it </a:t>
            </a:r>
            <a:r>
              <a:rPr b="1" lang="en-US" u="sng">
                <a:latin typeface="Times New Roman"/>
                <a:ea typeface="Times New Roman"/>
                <a:cs typeface="Times New Roman"/>
                <a:sym typeface="Times New Roman"/>
              </a:rPr>
              <a:t>Scriptural</a:t>
            </a:r>
            <a:r>
              <a:rPr lang="en-US">
                <a:latin typeface="Times New Roman"/>
                <a:ea typeface="Times New Roman"/>
                <a:cs typeface="Times New Roman"/>
                <a:sym typeface="Times New Roman"/>
              </a:rPr>
              <a:t>?</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Consist w/Nature &amp; Character of God as revealed in Scripture</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Does it </a:t>
            </a:r>
            <a:r>
              <a:rPr b="1" lang="en-US" u="sng">
                <a:latin typeface="Times New Roman"/>
                <a:ea typeface="Times New Roman"/>
                <a:cs typeface="Times New Roman"/>
                <a:sym typeface="Times New Roman"/>
              </a:rPr>
              <a:t>Glorify Jesus Christ</a:t>
            </a:r>
            <a:r>
              <a:rPr lang="en-US">
                <a:latin typeface="Times New Roman"/>
                <a:ea typeface="Times New Roman"/>
                <a:cs typeface="Times New Roman"/>
                <a:sym typeface="Times New Roman"/>
              </a:rPr>
              <a:t>?</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Always affirms Him &amp; brings people to Him as He is</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Do other spiritually mature &amp; empowered believers </a:t>
            </a:r>
            <a:r>
              <a:rPr b="1" lang="en-US" u="sng">
                <a:latin typeface="Times New Roman"/>
                <a:ea typeface="Times New Roman"/>
                <a:cs typeface="Times New Roman"/>
                <a:sym typeface="Times New Roman"/>
              </a:rPr>
              <a:t>Affirm</a:t>
            </a:r>
            <a:r>
              <a:rPr lang="en-US">
                <a:latin typeface="Times New Roman"/>
                <a:ea typeface="Times New Roman"/>
                <a:cs typeface="Times New Roman"/>
                <a:sym typeface="Times New Roman"/>
              </a:rPr>
              <a:t> it?</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Does it have a </a:t>
            </a:r>
            <a:r>
              <a:rPr b="1" lang="en-US" u="sng">
                <a:latin typeface="Times New Roman"/>
                <a:ea typeface="Times New Roman"/>
                <a:cs typeface="Times New Roman"/>
                <a:sym typeface="Times New Roman"/>
              </a:rPr>
              <a:t>Practical Confirmation</a:t>
            </a:r>
            <a:r>
              <a:rPr lang="en-US">
                <a:latin typeface="Times New Roman"/>
                <a:ea typeface="Times New Roman"/>
                <a:cs typeface="Times New Roman"/>
                <a:sym typeface="Times New Roman"/>
              </a:rPr>
              <a:t>?</a:t>
            </a:r>
            <a:endParaRPr/>
          </a:p>
        </p:txBody>
      </p:sp>
      <p:pic>
        <p:nvPicPr>
          <p:cNvPr descr="A statue of a person holding a book&#10;&#10;Description automatically generated with medium confidence" id="230" name="Google Shape;230;p19"/>
          <p:cNvPicPr preferRelativeResize="0"/>
          <p:nvPr>
            <p:ph idx="2" type="body"/>
          </p:nvPr>
        </p:nvPicPr>
        <p:blipFill rotWithShape="1">
          <a:blip r:embed="rId3">
            <a:alphaModFix/>
          </a:blip>
          <a:srcRect b="0" l="0" r="0" t="0"/>
          <a:stretch/>
        </p:blipFill>
        <p:spPr>
          <a:xfrm>
            <a:off x="7213467" y="1339231"/>
            <a:ext cx="3431700" cy="4495800"/>
          </a:xfrm>
          <a:prstGeom prst="rect">
            <a:avLst/>
          </a:prstGeom>
          <a:noFill/>
          <a:ln>
            <a:noFill/>
          </a:ln>
        </p:spPr>
      </p:pic>
      <p:pic>
        <p:nvPicPr>
          <p:cNvPr id="231" name="Google Shape;231;p19"/>
          <p:cNvPicPr preferRelativeResize="0"/>
          <p:nvPr/>
        </p:nvPicPr>
        <p:blipFill rotWithShape="1">
          <a:blip r:embed="rId4">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ctrTitle"/>
          </p:nvPr>
        </p:nvSpPr>
        <p:spPr>
          <a:xfrm>
            <a:off x="895010" y="1321067"/>
            <a:ext cx="10401900" cy="2306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6400"/>
              <a:buNone/>
            </a:pPr>
            <a:r>
              <a:rPr lang="en-US" sz="6600">
                <a:solidFill>
                  <a:schemeClr val="lt2"/>
                </a:solidFill>
                <a:latin typeface="Times New Roman"/>
                <a:ea typeface="Times New Roman"/>
                <a:cs typeface="Times New Roman"/>
                <a:sym typeface="Times New Roman"/>
              </a:rPr>
              <a:t>Session 1: Foundations</a:t>
            </a:r>
            <a:endParaRPr>
              <a:solidFill>
                <a:schemeClr val="lt2"/>
              </a:solidFill>
            </a:endParaRPr>
          </a:p>
        </p:txBody>
      </p:sp>
      <p:pic>
        <p:nvPicPr>
          <p:cNvPr id="96" name="Google Shape;96;p2"/>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0"/>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rgbClr val="FFFFFF"/>
                </a:solidFill>
                <a:latin typeface="Times New Roman"/>
                <a:ea typeface="Times New Roman"/>
                <a:cs typeface="Times New Roman"/>
                <a:sym typeface="Times New Roman"/>
              </a:rPr>
              <a:t>Practice Time!</a:t>
            </a:r>
            <a:endParaRPr/>
          </a:p>
        </p:txBody>
      </p:sp>
      <p:sp>
        <p:nvSpPr>
          <p:cNvPr id="237" name="Google Shape;237;p20"/>
          <p:cNvSpPr txBox="1"/>
          <p:nvPr>
            <p:ph idx="1" type="body"/>
          </p:nvPr>
        </p:nvSpPr>
        <p:spPr>
          <a:xfrm>
            <a:off x="926926" y="1219200"/>
            <a:ext cx="10655474" cy="4876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3600"/>
              <a:buFont typeface="Times New Roman"/>
              <a:buChar char="●"/>
            </a:pPr>
            <a:r>
              <a:rPr lang="en-US" sz="3600">
                <a:solidFill>
                  <a:srgbClr val="FFFFFF"/>
                </a:solidFill>
                <a:latin typeface="Times New Roman"/>
                <a:ea typeface="Times New Roman"/>
                <a:cs typeface="Times New Roman"/>
                <a:sym typeface="Times New Roman"/>
              </a:rPr>
              <a:t>Get in groups of 3</a:t>
            </a:r>
            <a:endParaRPr/>
          </a:p>
          <a:p>
            <a:pPr indent="-285750" lvl="1" marL="742950" rtl="0" algn="l">
              <a:lnSpc>
                <a:spcPct val="115000"/>
              </a:lnSpc>
              <a:spcBef>
                <a:spcPts val="640"/>
              </a:spcBef>
              <a:spcAft>
                <a:spcPts val="0"/>
              </a:spcAft>
              <a:buClr>
                <a:srgbClr val="FFFFFF"/>
              </a:buClr>
              <a:buSzPts val="3200"/>
              <a:buFont typeface="Times New Roman"/>
              <a:buChar char="○"/>
            </a:pPr>
            <a:r>
              <a:rPr lang="en-US" sz="3200">
                <a:solidFill>
                  <a:srgbClr val="FFFFFF"/>
                </a:solidFill>
                <a:latin typeface="Times New Roman"/>
                <a:ea typeface="Times New Roman"/>
                <a:cs typeface="Times New Roman"/>
                <a:sym typeface="Times New Roman"/>
              </a:rPr>
              <a:t>Get with people you don’t know very well</a:t>
            </a:r>
            <a:endParaRPr/>
          </a:p>
          <a:p>
            <a:pPr indent="-342900" lvl="0" marL="342900" rtl="0" algn="l">
              <a:lnSpc>
                <a:spcPct val="115000"/>
              </a:lnSpc>
              <a:spcBef>
                <a:spcPts val="720"/>
              </a:spcBef>
              <a:spcAft>
                <a:spcPts val="0"/>
              </a:spcAft>
              <a:buSzPts val="3600"/>
              <a:buFont typeface="Times New Roman"/>
              <a:buChar char="●"/>
            </a:pPr>
            <a:r>
              <a:rPr lang="en-US" sz="3600">
                <a:solidFill>
                  <a:srgbClr val="FFFFFF"/>
                </a:solidFill>
                <a:latin typeface="Times New Roman"/>
                <a:ea typeface="Times New Roman"/>
                <a:cs typeface="Times New Roman"/>
                <a:sym typeface="Times New Roman"/>
              </a:rPr>
              <a:t>Take turns praying for one another</a:t>
            </a:r>
            <a:endParaRPr/>
          </a:p>
          <a:p>
            <a:pPr indent="-285750" lvl="1" marL="742950" rtl="0" algn="l">
              <a:lnSpc>
                <a:spcPct val="115000"/>
              </a:lnSpc>
              <a:spcBef>
                <a:spcPts val="640"/>
              </a:spcBef>
              <a:spcAft>
                <a:spcPts val="0"/>
              </a:spcAft>
              <a:buClr>
                <a:srgbClr val="FFFFFF"/>
              </a:buClr>
              <a:buSzPts val="3200"/>
              <a:buFont typeface="Times New Roman"/>
              <a:buChar char="○"/>
            </a:pPr>
            <a:r>
              <a:rPr lang="en-US" sz="3200">
                <a:solidFill>
                  <a:srgbClr val="FFFFFF"/>
                </a:solidFill>
                <a:latin typeface="Times New Roman"/>
                <a:ea typeface="Times New Roman"/>
                <a:cs typeface="Times New Roman"/>
                <a:sym typeface="Times New Roman"/>
              </a:rPr>
              <a:t>Prayer recipient should have something in mind, but does </a:t>
            </a:r>
            <a:r>
              <a:rPr b="1" lang="en-US" sz="3200" u="sng">
                <a:solidFill>
                  <a:srgbClr val="FFFFFF"/>
                </a:solidFill>
                <a:latin typeface="Times New Roman"/>
                <a:ea typeface="Times New Roman"/>
                <a:cs typeface="Times New Roman"/>
                <a:sym typeface="Times New Roman"/>
              </a:rPr>
              <a:t>NOT</a:t>
            </a:r>
            <a:r>
              <a:rPr lang="en-US" sz="3200">
                <a:solidFill>
                  <a:srgbClr val="FFFFFF"/>
                </a:solidFill>
                <a:latin typeface="Times New Roman"/>
                <a:ea typeface="Times New Roman"/>
                <a:cs typeface="Times New Roman"/>
                <a:sym typeface="Times New Roman"/>
              </a:rPr>
              <a:t> share requests!</a:t>
            </a:r>
            <a:endParaRPr/>
          </a:p>
          <a:p>
            <a:pPr indent="-285750" lvl="1" marL="742950" rtl="0" algn="l">
              <a:lnSpc>
                <a:spcPct val="115000"/>
              </a:lnSpc>
              <a:spcBef>
                <a:spcPts val="640"/>
              </a:spcBef>
              <a:spcAft>
                <a:spcPts val="0"/>
              </a:spcAft>
              <a:buClr>
                <a:srgbClr val="FFFFFF"/>
              </a:buClr>
              <a:buSzPts val="3200"/>
              <a:buFont typeface="Times New Roman"/>
              <a:buChar char="○"/>
            </a:pPr>
            <a:r>
              <a:rPr lang="en-US" sz="3200">
                <a:solidFill>
                  <a:srgbClr val="FFFFFF"/>
                </a:solidFill>
                <a:latin typeface="Times New Roman"/>
                <a:ea typeface="Times New Roman"/>
                <a:cs typeface="Times New Roman"/>
                <a:sym typeface="Times New Roman"/>
              </a:rPr>
              <a:t>Others ask God how to pray and then pray OUT LOUD accordingly</a:t>
            </a:r>
            <a:endParaRPr/>
          </a:p>
          <a:p>
            <a:pPr indent="-342900" lvl="0" marL="342900" rtl="0" algn="l">
              <a:lnSpc>
                <a:spcPct val="115000"/>
              </a:lnSpc>
              <a:spcBef>
                <a:spcPts val="720"/>
              </a:spcBef>
              <a:spcAft>
                <a:spcPts val="0"/>
              </a:spcAft>
              <a:buSzPts val="3600"/>
              <a:buFont typeface="Times New Roman"/>
              <a:buChar char="●"/>
            </a:pPr>
            <a:r>
              <a:rPr lang="en-US" sz="3600">
                <a:solidFill>
                  <a:srgbClr val="FFFFFF"/>
                </a:solidFill>
                <a:latin typeface="Times New Roman"/>
                <a:ea typeface="Times New Roman"/>
                <a:cs typeface="Times New Roman"/>
                <a:sym typeface="Times New Roman"/>
              </a:rPr>
              <a:t>4 minutes per person</a:t>
            </a:r>
            <a:endParaRPr/>
          </a:p>
        </p:txBody>
      </p:sp>
      <p:pic>
        <p:nvPicPr>
          <p:cNvPr id="238" name="Google Shape;238;p20"/>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1"/>
          <p:cNvSpPr txBox="1"/>
          <p:nvPr>
            <p:ph type="ctrTitle"/>
          </p:nvPr>
        </p:nvSpPr>
        <p:spPr>
          <a:xfrm>
            <a:off x="895010" y="1321067"/>
            <a:ext cx="10401900" cy="2306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6400"/>
              <a:buNone/>
            </a:pPr>
            <a:r>
              <a:rPr lang="en-US">
                <a:solidFill>
                  <a:schemeClr val="lt2"/>
                </a:solidFill>
                <a:latin typeface="Times New Roman"/>
                <a:ea typeface="Times New Roman"/>
                <a:cs typeface="Times New Roman"/>
                <a:sym typeface="Times New Roman"/>
              </a:rPr>
              <a:t>Brief Debrief &amp; Q&amp;A</a:t>
            </a:r>
            <a:endParaRPr>
              <a:solidFill>
                <a:schemeClr val="lt2"/>
              </a:solidFill>
            </a:endParaRPr>
          </a:p>
        </p:txBody>
      </p:sp>
      <p:pic>
        <p:nvPicPr>
          <p:cNvPr id="244" name="Google Shape;244;p21"/>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609600" y="228600"/>
            <a:ext cx="10972800" cy="7429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What IS “Spiritual Warfare”?</a:t>
            </a:r>
            <a:endParaRPr>
              <a:solidFill>
                <a:schemeClr val="lt2"/>
              </a:solidFill>
            </a:endParaRPr>
          </a:p>
        </p:txBody>
      </p:sp>
      <p:sp>
        <p:nvSpPr>
          <p:cNvPr id="102" name="Google Shape;102;p3"/>
          <p:cNvSpPr txBox="1"/>
          <p:nvPr>
            <p:ph idx="1" type="body"/>
          </p:nvPr>
        </p:nvSpPr>
        <p:spPr>
          <a:xfrm>
            <a:off x="609600" y="885825"/>
            <a:ext cx="10972800" cy="5210175"/>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A Christ-centered, Holy Spirit-led, ministry of Jesus Christ through His people to destroy the devil’s works &amp; care for His creation</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1 John 3:8: “Indeed, the Son of God was revealed to destroy the works of the devil.”</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It’s about Him and His purpose for His creation—us included—NOT about the enemy</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We fight because we love Him and His creation, not out of hate for the enemy</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We have cooperate w/the Lord—be guided &amp; empowered by Him</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He is Truth, and we must remain in Him to avoid deception ourselves</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Must avoid fights that aren’t at His direction</a:t>
            </a:r>
            <a:endParaRPr/>
          </a:p>
        </p:txBody>
      </p:sp>
      <p:pic>
        <p:nvPicPr>
          <p:cNvPr id="103" name="Google Shape;103;p3"/>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Warfare: At the Heart of Jesus’s Mission</a:t>
            </a:r>
            <a:endParaRPr>
              <a:solidFill>
                <a:schemeClr val="lt2"/>
              </a:solidFill>
            </a:endParaRPr>
          </a:p>
        </p:txBody>
      </p:sp>
      <p:pic>
        <p:nvPicPr>
          <p:cNvPr id="109" name="Google Shape;109;p4"/>
          <p:cNvPicPr preferRelativeResize="0"/>
          <p:nvPr>
            <p:ph idx="1" type="body"/>
          </p:nvPr>
        </p:nvPicPr>
        <p:blipFill rotWithShape="1">
          <a:blip r:embed="rId3">
            <a:alphaModFix/>
          </a:blip>
          <a:srcRect b="0" l="0" r="0" t="0"/>
          <a:stretch/>
        </p:blipFill>
        <p:spPr>
          <a:xfrm>
            <a:off x="1454151" y="1354932"/>
            <a:ext cx="3349625" cy="2124075"/>
          </a:xfrm>
          <a:prstGeom prst="rect">
            <a:avLst/>
          </a:prstGeom>
          <a:noFill/>
          <a:ln>
            <a:noFill/>
          </a:ln>
        </p:spPr>
      </p:pic>
      <p:sp>
        <p:nvSpPr>
          <p:cNvPr id="110" name="Google Shape;110;p4"/>
          <p:cNvSpPr txBox="1"/>
          <p:nvPr>
            <p:ph idx="2" type="body"/>
          </p:nvPr>
        </p:nvSpPr>
        <p:spPr>
          <a:xfrm>
            <a:off x="6197600" y="1247775"/>
            <a:ext cx="5384800" cy="4848225"/>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15000"/>
              </a:lnSpc>
              <a:spcBef>
                <a:spcPts val="0"/>
              </a:spcBef>
              <a:spcAft>
                <a:spcPts val="0"/>
              </a:spcAft>
              <a:buSzPts val="2800"/>
              <a:buFont typeface="Times New Roman"/>
              <a:buChar char="●"/>
            </a:pPr>
            <a:r>
              <a:rPr lang="en-US">
                <a:latin typeface="Times New Roman"/>
                <a:ea typeface="Times New Roman"/>
                <a:cs typeface="Times New Roman"/>
                <a:sym typeface="Times New Roman"/>
              </a:rPr>
              <a:t>Heb. 2:14-15: Now since the children share in blood and flesh, he likewise shared in them, </a:t>
            </a:r>
            <a:r>
              <a:rPr lang="en-US" u="sng">
                <a:latin typeface="Times New Roman"/>
                <a:ea typeface="Times New Roman"/>
                <a:cs typeface="Times New Roman"/>
                <a:sym typeface="Times New Roman"/>
              </a:rPr>
              <a:t>that through death he might destroy the one who has the power of death, that is, the devil, and free those who through fear of death had been subject to slavery all their life.</a:t>
            </a:r>
            <a:endParaRPr>
              <a:latin typeface="Times New Roman"/>
              <a:ea typeface="Times New Roman"/>
              <a:cs typeface="Times New Roman"/>
              <a:sym typeface="Times New Roman"/>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It was His mission; it must be ours too!</a:t>
            </a:r>
            <a:endParaRPr/>
          </a:p>
        </p:txBody>
      </p:sp>
      <p:pic>
        <p:nvPicPr>
          <p:cNvPr id="111" name="Google Shape;111;p4"/>
          <p:cNvPicPr preferRelativeResize="0"/>
          <p:nvPr/>
        </p:nvPicPr>
        <p:blipFill rotWithShape="1">
          <a:blip r:embed="rId4">
            <a:alphaModFix/>
          </a:blip>
          <a:srcRect b="0" l="0" r="0" t="0"/>
          <a:stretch/>
        </p:blipFill>
        <p:spPr>
          <a:xfrm>
            <a:off x="1454151" y="3462338"/>
            <a:ext cx="3349625" cy="2547937"/>
          </a:xfrm>
          <a:prstGeom prst="rect">
            <a:avLst/>
          </a:prstGeom>
          <a:noFill/>
          <a:ln>
            <a:noFill/>
          </a:ln>
        </p:spPr>
      </p:pic>
      <p:pic>
        <p:nvPicPr>
          <p:cNvPr id="112" name="Google Shape;112;p4"/>
          <p:cNvPicPr preferRelativeResize="0"/>
          <p:nvPr/>
        </p:nvPicPr>
        <p:blipFill rotWithShape="1">
          <a:blip r:embed="rId5">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609600" y="228600"/>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The Big “Why” of Spiritual Warfare</a:t>
            </a:r>
            <a:endParaRPr>
              <a:solidFill>
                <a:schemeClr val="lt2"/>
              </a:solidFill>
            </a:endParaRPr>
          </a:p>
        </p:txBody>
      </p:sp>
      <p:sp>
        <p:nvSpPr>
          <p:cNvPr id="118" name="Google Shape;118;p5"/>
          <p:cNvSpPr txBox="1"/>
          <p:nvPr>
            <p:ph idx="1" type="body"/>
          </p:nvPr>
        </p:nvSpPr>
        <p:spPr>
          <a:xfrm>
            <a:off x="609600" y="1162050"/>
            <a:ext cx="10972800" cy="493395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If Christ has defeated Satan, why is any of this needed?</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We live in the “Time Between the Times,” or in “The Already but Not Yet”</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The Death and Resurrection were D-Day (or Gettysburg/Vicksburg)</a:t>
            </a:r>
            <a:endParaRPr/>
          </a:p>
          <a:p>
            <a:pPr indent="-228600" lvl="2" marL="1143000" rtl="0" algn="l">
              <a:lnSpc>
                <a:spcPct val="115000"/>
              </a:lnSpc>
              <a:spcBef>
                <a:spcPts val="480"/>
              </a:spcBef>
              <a:spcAft>
                <a:spcPts val="0"/>
              </a:spcAft>
              <a:buSzPts val="2400"/>
              <a:buFont typeface="Times New Roman"/>
              <a:buChar char="■"/>
            </a:pPr>
            <a:r>
              <a:rPr lang="en-US">
                <a:latin typeface="Times New Roman"/>
                <a:ea typeface="Times New Roman"/>
                <a:cs typeface="Times New Roman"/>
                <a:sym typeface="Times New Roman"/>
              </a:rPr>
              <a:t>War was won, but the victory hasn’t been consummated</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World still suffers &amp; we have God-given mission to help it</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Enemy will wage war until the final judgment</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Humans still accept the enemy’s lies and choose evil</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So long as evil persists, we must FIGHT!</a:t>
            </a:r>
            <a:endParaRPr/>
          </a:p>
        </p:txBody>
      </p:sp>
      <p:pic>
        <p:nvPicPr>
          <p:cNvPr id="119" name="Google Shape;119;p5"/>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609600" y="228600"/>
            <a:ext cx="10972800" cy="75247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A Few Basic Points</a:t>
            </a:r>
            <a:endParaRPr>
              <a:solidFill>
                <a:schemeClr val="lt2"/>
              </a:solidFill>
            </a:endParaRPr>
          </a:p>
        </p:txBody>
      </p:sp>
      <p:sp>
        <p:nvSpPr>
          <p:cNvPr id="125" name="Google Shape;125;p6"/>
          <p:cNvSpPr txBox="1"/>
          <p:nvPr>
            <p:ph idx="1" type="body"/>
          </p:nvPr>
        </p:nvSpPr>
        <p:spPr>
          <a:xfrm>
            <a:off x="609600" y="885825"/>
            <a:ext cx="10972800" cy="5210175"/>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Encounters with the enemy were common in the life and ministry of Jesus and the early Church</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Including after the time of the apostles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Encounters with the enemy remain a normal part of Christian life and ministry</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That’s why we must put on the “Armor of God”—Eph. 6:10-18</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Scripture frames spiritual warfare as an expected ministry</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Eph. 6:12: “For our struggle is not with flesh and blood but with the principalities, with the powers, with the world rulers of this present darkness, with the evil spirits in the heavens.”</a:t>
            </a:r>
            <a:endParaRPr/>
          </a:p>
        </p:txBody>
      </p:sp>
      <p:pic>
        <p:nvPicPr>
          <p:cNvPr id="126" name="Google Shape;126;p6"/>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609600" y="228600"/>
            <a:ext cx="10972800" cy="6762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Some Broad Points to Keep in Mind</a:t>
            </a:r>
            <a:endParaRPr>
              <a:solidFill>
                <a:schemeClr val="lt2"/>
              </a:solidFill>
            </a:endParaRPr>
          </a:p>
        </p:txBody>
      </p:sp>
      <p:sp>
        <p:nvSpPr>
          <p:cNvPr id="132" name="Google Shape;132;p7"/>
          <p:cNvSpPr txBox="1"/>
          <p:nvPr>
            <p:ph idx="1" type="body"/>
          </p:nvPr>
        </p:nvSpPr>
        <p:spPr>
          <a:xfrm>
            <a:off x="609600" y="904875"/>
            <a:ext cx="10972800" cy="5191125"/>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Church doesn’t agree on some pretty basic issues</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Different Views of Bondage: Monoform, Categorical, Sing. Spectrum</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Different Approaches to Deal w/It: Conf. Expulsion, Non-Interactive, Interactive Ground Removal</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Because Christians don’t talk to each other, the language gets tricky</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E.g., Is “oppression” an external act of the enemy or a level of bondage? Is “possession” a biblical term or not?</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There are some real debates, e.g., can Christians be demonized</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Good to know if you care about Christian unity!</a:t>
            </a:r>
            <a:endParaRPr/>
          </a:p>
        </p:txBody>
      </p:sp>
      <p:pic>
        <p:nvPicPr>
          <p:cNvPr id="133" name="Google Shape;133;p7"/>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609600" y="228600"/>
            <a:ext cx="10972800" cy="6572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solidFill>
                  <a:schemeClr val="lt2"/>
                </a:solidFill>
                <a:latin typeface="Times New Roman"/>
                <a:ea typeface="Times New Roman"/>
                <a:cs typeface="Times New Roman"/>
                <a:sym typeface="Times New Roman"/>
              </a:rPr>
              <a:t>C.Q.’s: Demons in Christians?</a:t>
            </a:r>
            <a:endParaRPr>
              <a:solidFill>
                <a:schemeClr val="lt2"/>
              </a:solidFill>
            </a:endParaRPr>
          </a:p>
        </p:txBody>
      </p:sp>
      <p:sp>
        <p:nvSpPr>
          <p:cNvPr id="139" name="Google Shape;139;p8"/>
          <p:cNvSpPr txBox="1"/>
          <p:nvPr>
            <p:ph idx="1" type="body"/>
          </p:nvPr>
        </p:nvSpPr>
        <p:spPr>
          <a:xfrm>
            <a:off x="609600" y="885825"/>
            <a:ext cx="10972800" cy="521017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3200"/>
              <a:buFont typeface="Times New Roman"/>
              <a:buChar char="●"/>
            </a:pPr>
            <a:r>
              <a:rPr lang="en-US">
                <a:latin typeface="Times New Roman"/>
                <a:ea typeface="Times New Roman"/>
                <a:cs typeface="Times New Roman"/>
                <a:sym typeface="Times New Roman"/>
              </a:rPr>
              <a:t>#1 Debate about Spiritual Warfare—No Exception!</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No: Holy Spirit indwells believers + God has no accord w/devil</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Yes: Scripture doesn’t say no &amp; many Christian accounts of it</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Believe the debate’s a theory vs. experience issue</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Believe references such as “Slaves to sin” &amp; “Don’t give the devil a place” suggest we can give the enemy some degree of control</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Are external affliction and/or hell the only penalties for Christians falling back into a practice of sin, or might demonization be another?</a:t>
            </a:r>
            <a:endParaRPr/>
          </a:p>
          <a:p>
            <a:pPr indent="-285750" lvl="1" marL="742950" rtl="0" algn="l">
              <a:lnSpc>
                <a:spcPct val="115000"/>
              </a:lnSpc>
              <a:spcBef>
                <a:spcPts val="560"/>
              </a:spcBef>
              <a:spcAft>
                <a:spcPts val="0"/>
              </a:spcAft>
              <a:buClr>
                <a:schemeClr val="lt1"/>
              </a:buClr>
              <a:buSzPts val="2800"/>
              <a:buFont typeface="Times New Roman"/>
              <a:buChar char="○"/>
            </a:pPr>
            <a:r>
              <a:rPr lang="en-US">
                <a:latin typeface="Times New Roman"/>
                <a:ea typeface="Times New Roman"/>
                <a:cs typeface="Times New Roman"/>
                <a:sym typeface="Times New Roman"/>
              </a:rPr>
              <a:t>Scripture’s signs of being a Christian apply to many demonized folks</a:t>
            </a:r>
            <a:endParaRPr/>
          </a:p>
          <a:p>
            <a:pPr indent="-342900" lvl="0" marL="342900" rtl="0" algn="l">
              <a:lnSpc>
                <a:spcPct val="115000"/>
              </a:lnSpc>
              <a:spcBef>
                <a:spcPts val="640"/>
              </a:spcBef>
              <a:spcAft>
                <a:spcPts val="0"/>
              </a:spcAft>
              <a:buSzPts val="3200"/>
              <a:buFont typeface="Times New Roman"/>
              <a:buChar char="●"/>
            </a:pPr>
            <a:r>
              <a:rPr lang="en-US">
                <a:latin typeface="Times New Roman"/>
                <a:ea typeface="Times New Roman"/>
                <a:cs typeface="Times New Roman"/>
                <a:sym typeface="Times New Roman"/>
              </a:rPr>
              <a:t>Possible language issue: “Possessed”</a:t>
            </a:r>
            <a:endParaRPr/>
          </a:p>
        </p:txBody>
      </p:sp>
      <p:pic>
        <p:nvPicPr>
          <p:cNvPr id="140" name="Google Shape;140;p8"/>
          <p:cNvPicPr preferRelativeResize="0"/>
          <p:nvPr/>
        </p:nvPicPr>
        <p:blipFill rotWithShape="1">
          <a:blip r:embed="rId3">
            <a:alphaModFix/>
          </a:blip>
          <a:srcRect b="0" l="0" r="0" t="0"/>
          <a:stretch/>
        </p:blipFill>
        <p:spPr>
          <a:xfrm>
            <a:off x="10814330" y="5453978"/>
            <a:ext cx="1319011" cy="13190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type="title"/>
          </p:nvPr>
        </p:nvSpPr>
        <p:spPr>
          <a:xfrm>
            <a:off x="609600" y="228600"/>
            <a:ext cx="10972800" cy="98107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solidFill>
                  <a:schemeClr val="lt2"/>
                </a:solidFill>
                <a:latin typeface="Times New Roman"/>
                <a:ea typeface="Times New Roman"/>
                <a:cs typeface="Times New Roman"/>
                <a:sym typeface="Times New Roman"/>
              </a:rPr>
              <a:t>What Are We Dealing With Here?</a:t>
            </a:r>
            <a:endParaRPr>
              <a:solidFill>
                <a:schemeClr val="lt2"/>
              </a:solidFill>
            </a:endParaRPr>
          </a:p>
        </p:txBody>
      </p:sp>
      <p:sp>
        <p:nvSpPr>
          <p:cNvPr id="146" name="Google Shape;146;p9"/>
          <p:cNvSpPr txBox="1"/>
          <p:nvPr>
            <p:ph idx="1" type="body"/>
          </p:nvPr>
        </p:nvSpPr>
        <p:spPr>
          <a:xfrm>
            <a:off x="609600" y="1133475"/>
            <a:ext cx="5384800" cy="496252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2800"/>
              <a:buFont typeface="Times New Roman"/>
              <a:buChar char="●"/>
            </a:pPr>
            <a:r>
              <a:rPr lang="en-US">
                <a:latin typeface="Times New Roman"/>
                <a:ea typeface="Times New Roman"/>
                <a:cs typeface="Times New Roman"/>
                <a:sym typeface="Times New Roman"/>
              </a:rPr>
              <a:t>Contrary to popular opinion, Scripture doesn’t clearly say!</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There are a few different theories</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Most common: Fallen Angels</a:t>
            </a:r>
            <a:endParaRPr/>
          </a:p>
          <a:p>
            <a:pPr indent="-342900" lvl="0" marL="342900" rtl="0" algn="l">
              <a:lnSpc>
                <a:spcPct val="115000"/>
              </a:lnSpc>
              <a:spcBef>
                <a:spcPts val="560"/>
              </a:spcBef>
              <a:spcAft>
                <a:spcPts val="0"/>
              </a:spcAft>
              <a:buSzPts val="2800"/>
              <a:buFont typeface="Times New Roman"/>
              <a:buChar char="●"/>
            </a:pPr>
            <a:r>
              <a:rPr lang="en-US">
                <a:latin typeface="Times New Roman"/>
                <a:ea typeface="Times New Roman"/>
                <a:cs typeface="Times New Roman"/>
                <a:sym typeface="Times New Roman"/>
              </a:rPr>
              <a:t>My $0.02 (adjusted for inflation)</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Hierarchy of angelic beings and that most are teraphim</a:t>
            </a:r>
            <a:endParaRPr/>
          </a:p>
          <a:p>
            <a:pPr indent="-228600" lvl="2" marL="1143000" rtl="0" algn="l">
              <a:lnSpc>
                <a:spcPct val="115000"/>
              </a:lnSpc>
              <a:spcBef>
                <a:spcPts val="400"/>
              </a:spcBef>
              <a:spcAft>
                <a:spcPts val="0"/>
              </a:spcAft>
              <a:buSzPts val="2000"/>
              <a:buFont typeface="Times New Roman"/>
              <a:buChar char="■"/>
            </a:pPr>
            <a:r>
              <a:rPr lang="en-US">
                <a:latin typeface="Times New Roman"/>
                <a:ea typeface="Times New Roman"/>
                <a:cs typeface="Times New Roman"/>
                <a:sym typeface="Times New Roman"/>
              </a:rPr>
              <a:t>Believe them to be angelic beings which were assigned to earth</a:t>
            </a:r>
            <a:endParaRPr/>
          </a:p>
          <a:p>
            <a:pPr indent="-285750" lvl="1" marL="742950" rtl="0" algn="l">
              <a:lnSpc>
                <a:spcPct val="115000"/>
              </a:lnSpc>
              <a:spcBef>
                <a:spcPts val="480"/>
              </a:spcBef>
              <a:spcAft>
                <a:spcPts val="0"/>
              </a:spcAft>
              <a:buClr>
                <a:schemeClr val="lt1"/>
              </a:buClr>
              <a:buSzPts val="2400"/>
              <a:buFont typeface="Times New Roman"/>
              <a:buChar char="○"/>
            </a:pPr>
            <a:r>
              <a:rPr lang="en-US">
                <a:latin typeface="Times New Roman"/>
                <a:ea typeface="Times New Roman"/>
                <a:cs typeface="Times New Roman"/>
                <a:sym typeface="Times New Roman"/>
              </a:rPr>
              <a:t>Does it really matter? We have to address them regardless!</a:t>
            </a:r>
            <a:endParaRPr/>
          </a:p>
        </p:txBody>
      </p:sp>
      <p:pic>
        <p:nvPicPr>
          <p:cNvPr id="147" name="Google Shape;147;p9"/>
          <p:cNvPicPr preferRelativeResize="0"/>
          <p:nvPr>
            <p:ph idx="2" type="body"/>
          </p:nvPr>
        </p:nvPicPr>
        <p:blipFill rotWithShape="1">
          <a:blip r:embed="rId3">
            <a:alphaModFix/>
          </a:blip>
          <a:srcRect b="0" l="0" r="0" t="0"/>
          <a:stretch/>
        </p:blipFill>
        <p:spPr>
          <a:xfrm>
            <a:off x="6137275" y="1209675"/>
            <a:ext cx="4495800" cy="4495800"/>
          </a:xfrm>
          <a:prstGeom prst="rect">
            <a:avLst/>
          </a:prstGeom>
          <a:noFill/>
          <a:ln>
            <a:noFill/>
          </a:ln>
        </p:spPr>
      </p:pic>
      <p:pic>
        <p:nvPicPr>
          <p:cNvPr id="148" name="Google Shape;148;p9"/>
          <p:cNvPicPr preferRelativeResize="0"/>
          <p:nvPr/>
        </p:nvPicPr>
        <p:blipFill rotWithShape="1">
          <a:blip r:embed="rId4">
            <a:alphaModFix/>
          </a:blip>
          <a:srcRect b="0" l="0" r="0" t="0"/>
          <a:stretch/>
        </p:blipFill>
        <p:spPr>
          <a:xfrm>
            <a:off x="10814330" y="5453978"/>
            <a:ext cx="1319011" cy="13190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2021-12-26T20:46:54Z</dcterms:created>
  <dc:creator>Benjamin McEntire</dc:creator>
</cp:coreProperties>
</file>