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Average"/>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hjQNX3DkW1G3Z552TAvNahpae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verage-regular.fntdata"/><Relationship Id="rId21" Type="http://schemas.openxmlformats.org/officeDocument/2006/relationships/slide" Target="slides/slide17.xml"/><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g15ee82d7b54_0_454"/>
          <p:cNvGrpSpPr/>
          <p:nvPr/>
        </p:nvGrpSpPr>
        <p:grpSpPr>
          <a:xfrm>
            <a:off x="5800234" y="3807170"/>
            <a:ext cx="591423" cy="140843"/>
            <a:chOff x="4137525" y="2915950"/>
            <a:chExt cx="869100" cy="207000"/>
          </a:xfrm>
        </p:grpSpPr>
        <p:sp>
          <p:nvSpPr>
            <p:cNvPr id="11" name="Google Shape;11;g15ee82d7b54_0_454"/>
            <p:cNvSpPr/>
            <p:nvPr/>
          </p:nvSpPr>
          <p:spPr>
            <a:xfrm>
              <a:off x="446857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g15ee82d7b54_0_454"/>
            <p:cNvSpPr/>
            <p:nvPr/>
          </p:nvSpPr>
          <p:spPr>
            <a:xfrm>
              <a:off x="47996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15ee82d7b54_0_454"/>
            <p:cNvSpPr/>
            <p:nvPr/>
          </p:nvSpPr>
          <p:spPr>
            <a:xfrm>
              <a:off x="41375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g15ee82d7b54_0_454"/>
          <p:cNvSpPr txBox="1"/>
          <p:nvPr>
            <p:ph type="ctrTitle"/>
          </p:nvPr>
        </p:nvSpPr>
        <p:spPr>
          <a:xfrm>
            <a:off x="895010" y="1321067"/>
            <a:ext cx="10401900" cy="23067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5" name="Google Shape;15;g15ee82d7b54_0_454"/>
          <p:cNvSpPr txBox="1"/>
          <p:nvPr>
            <p:ph idx="1" type="subTitle"/>
          </p:nvPr>
        </p:nvSpPr>
        <p:spPr>
          <a:xfrm>
            <a:off x="895000" y="4233168"/>
            <a:ext cx="104019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g15ee82d7b54_0_45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1" name="Shape 61"/>
        <p:cNvGrpSpPr/>
        <p:nvPr/>
      </p:nvGrpSpPr>
      <p:grpSpPr>
        <a:xfrm>
          <a:off x="0" y="0"/>
          <a:ext cx="0" cy="0"/>
          <a:chOff x="0" y="0"/>
          <a:chExt cx="0" cy="0"/>
        </a:xfrm>
      </p:grpSpPr>
      <p:sp>
        <p:nvSpPr>
          <p:cNvPr id="62" name="Google Shape;62;g15ee82d7b54_0_4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63" name="Google Shape;63;g15ee82d7b54_0_4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4" name="Google Shape;64;g15ee82d7b54_0_477"/>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65" name="Shape 65"/>
        <p:cNvGrpSpPr/>
        <p:nvPr/>
      </p:nvGrpSpPr>
      <p:grpSpPr>
        <a:xfrm>
          <a:off x="0" y="0"/>
          <a:ext cx="0" cy="0"/>
          <a:chOff x="0" y="0"/>
          <a:chExt cx="0" cy="0"/>
        </a:xfrm>
      </p:grpSpPr>
      <p:sp>
        <p:nvSpPr>
          <p:cNvPr id="66" name="Google Shape;66;g15ee82d7b54_0_481"/>
          <p:cNvSpPr txBox="1"/>
          <p:nvPr>
            <p:ph type="title"/>
          </p:nvPr>
        </p:nvSpPr>
        <p:spPr>
          <a:xfrm>
            <a:off x="653667" y="701800"/>
            <a:ext cx="83028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67" name="Google Shape;67;g15ee82d7b54_0_481"/>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g15ee82d7b54_0_484"/>
          <p:cNvSpPr/>
          <p:nvPr/>
        </p:nvSpPr>
        <p:spPr>
          <a:xfrm>
            <a:off x="609600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0" name="Google Shape;70;g15ee82d7b54_0_484"/>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71" name="Google Shape;71;g15ee82d7b54_0_484"/>
          <p:cNvSpPr txBox="1"/>
          <p:nvPr>
            <p:ph type="title"/>
          </p:nvPr>
        </p:nvSpPr>
        <p:spPr>
          <a:xfrm>
            <a:off x="354000" y="1441867"/>
            <a:ext cx="5393700" cy="22803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72" name="Google Shape;72;g15ee82d7b54_0_484"/>
          <p:cNvSpPr txBox="1"/>
          <p:nvPr>
            <p:ph idx="1" type="subTitle"/>
          </p:nvPr>
        </p:nvSpPr>
        <p:spPr>
          <a:xfrm>
            <a:off x="354000" y="3793601"/>
            <a:ext cx="5393700" cy="1794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73" name="Google Shape;73;g15ee82d7b54_0_484"/>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0"/>
              </a:spcBef>
              <a:spcAft>
                <a:spcPts val="0"/>
              </a:spcAft>
              <a:buClr>
                <a:schemeClr val="lt1"/>
              </a:buClr>
              <a:buSzPts val="1900"/>
              <a:buChar char="○"/>
              <a:defRPr>
                <a:solidFill>
                  <a:schemeClr val="lt1"/>
                </a:solidFill>
              </a:defRPr>
            </a:lvl2pPr>
            <a:lvl3pPr indent="-349250" lvl="2" marL="1371600" algn="l">
              <a:lnSpc>
                <a:spcPct val="115000"/>
              </a:lnSpc>
              <a:spcBef>
                <a:spcPts val="0"/>
              </a:spcBef>
              <a:spcAft>
                <a:spcPts val="0"/>
              </a:spcAft>
              <a:buClr>
                <a:schemeClr val="lt1"/>
              </a:buClr>
              <a:buSzPts val="1900"/>
              <a:buChar char="■"/>
              <a:defRPr>
                <a:solidFill>
                  <a:schemeClr val="lt1"/>
                </a:solidFill>
              </a:defRPr>
            </a:lvl3pPr>
            <a:lvl4pPr indent="-349250" lvl="3" marL="1828800" algn="l">
              <a:lnSpc>
                <a:spcPct val="115000"/>
              </a:lnSpc>
              <a:spcBef>
                <a:spcPts val="0"/>
              </a:spcBef>
              <a:spcAft>
                <a:spcPts val="0"/>
              </a:spcAft>
              <a:buClr>
                <a:schemeClr val="lt1"/>
              </a:buClr>
              <a:buSzPts val="1900"/>
              <a:buChar char="●"/>
              <a:defRPr>
                <a:solidFill>
                  <a:schemeClr val="lt1"/>
                </a:solidFill>
              </a:defRPr>
            </a:lvl4pPr>
            <a:lvl5pPr indent="-349250" lvl="4" marL="2286000" algn="l">
              <a:lnSpc>
                <a:spcPct val="115000"/>
              </a:lnSpc>
              <a:spcBef>
                <a:spcPts val="0"/>
              </a:spcBef>
              <a:spcAft>
                <a:spcPts val="0"/>
              </a:spcAft>
              <a:buClr>
                <a:schemeClr val="lt1"/>
              </a:buClr>
              <a:buSzPts val="1900"/>
              <a:buChar char="○"/>
              <a:defRPr>
                <a:solidFill>
                  <a:schemeClr val="lt1"/>
                </a:solidFill>
              </a:defRPr>
            </a:lvl5pPr>
            <a:lvl6pPr indent="-349250" lvl="5" marL="2743200" algn="l">
              <a:lnSpc>
                <a:spcPct val="115000"/>
              </a:lnSpc>
              <a:spcBef>
                <a:spcPts val="0"/>
              </a:spcBef>
              <a:spcAft>
                <a:spcPts val="0"/>
              </a:spcAft>
              <a:buClr>
                <a:schemeClr val="lt1"/>
              </a:buClr>
              <a:buSzPts val="1900"/>
              <a:buChar char="■"/>
              <a:defRPr>
                <a:solidFill>
                  <a:schemeClr val="lt1"/>
                </a:solidFill>
              </a:defRPr>
            </a:lvl6pPr>
            <a:lvl7pPr indent="-349250" lvl="6" marL="3200400" algn="l">
              <a:lnSpc>
                <a:spcPct val="115000"/>
              </a:lnSpc>
              <a:spcBef>
                <a:spcPts val="0"/>
              </a:spcBef>
              <a:spcAft>
                <a:spcPts val="0"/>
              </a:spcAft>
              <a:buClr>
                <a:schemeClr val="lt1"/>
              </a:buClr>
              <a:buSzPts val="1900"/>
              <a:buChar char="●"/>
              <a:defRPr>
                <a:solidFill>
                  <a:schemeClr val="lt1"/>
                </a:solidFill>
              </a:defRPr>
            </a:lvl7pPr>
            <a:lvl8pPr indent="-349250" lvl="7" marL="3657600" algn="l">
              <a:lnSpc>
                <a:spcPct val="115000"/>
              </a:lnSpc>
              <a:spcBef>
                <a:spcPts val="0"/>
              </a:spcBef>
              <a:spcAft>
                <a:spcPts val="0"/>
              </a:spcAft>
              <a:buClr>
                <a:schemeClr val="lt1"/>
              </a:buClr>
              <a:buSzPts val="1900"/>
              <a:buChar char="○"/>
              <a:defRPr>
                <a:solidFill>
                  <a:schemeClr val="lt1"/>
                </a:solidFill>
              </a:defRPr>
            </a:lvl8pPr>
            <a:lvl9pPr indent="-349250" lvl="8" marL="4114800" algn="l">
              <a:lnSpc>
                <a:spcPct val="115000"/>
              </a:lnSpc>
              <a:spcBef>
                <a:spcPts val="0"/>
              </a:spcBef>
              <a:spcAft>
                <a:spcPts val="0"/>
              </a:spcAft>
              <a:buClr>
                <a:schemeClr val="lt1"/>
              </a:buClr>
              <a:buSzPts val="1900"/>
              <a:buChar char="■"/>
              <a:defRPr>
                <a:solidFill>
                  <a:schemeClr val="lt1"/>
                </a:solidFill>
              </a:defRPr>
            </a:lvl9pPr>
          </a:lstStyle>
          <a:p/>
        </p:txBody>
      </p:sp>
      <p:sp>
        <p:nvSpPr>
          <p:cNvPr id="74" name="Google Shape;74;g15ee82d7b54_0_48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5" name="Shape 75"/>
        <p:cNvGrpSpPr/>
        <p:nvPr/>
      </p:nvGrpSpPr>
      <p:grpSpPr>
        <a:xfrm>
          <a:off x="0" y="0"/>
          <a:ext cx="0" cy="0"/>
          <a:chOff x="0" y="0"/>
          <a:chExt cx="0" cy="0"/>
        </a:xfrm>
      </p:grpSpPr>
      <p:sp>
        <p:nvSpPr>
          <p:cNvPr id="76" name="Google Shape;76;g15ee82d7b54_0_491"/>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p:txBody>
      </p:sp>
      <p:sp>
        <p:nvSpPr>
          <p:cNvPr id="77" name="Google Shape;77;g15ee82d7b54_0_491"/>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8" name="Shape 78"/>
        <p:cNvGrpSpPr/>
        <p:nvPr/>
      </p:nvGrpSpPr>
      <p:grpSpPr>
        <a:xfrm>
          <a:off x="0" y="0"/>
          <a:ext cx="0" cy="0"/>
          <a:chOff x="0" y="0"/>
          <a:chExt cx="0" cy="0"/>
        </a:xfrm>
      </p:grpSpPr>
      <p:sp>
        <p:nvSpPr>
          <p:cNvPr id="79" name="Google Shape;79;g15ee82d7b54_0_494"/>
          <p:cNvSpPr txBox="1"/>
          <p:nvPr>
            <p:ph hasCustomPrompt="1" type="title"/>
          </p:nvPr>
        </p:nvSpPr>
        <p:spPr>
          <a:xfrm>
            <a:off x="415600" y="1673700"/>
            <a:ext cx="11360700" cy="2520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80" name="Google Shape;80;g15ee82d7b54_0_494"/>
          <p:cNvSpPr txBox="1"/>
          <p:nvPr>
            <p:ph idx="1" type="body"/>
          </p:nvPr>
        </p:nvSpPr>
        <p:spPr>
          <a:xfrm>
            <a:off x="415600" y="43045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81" name="Google Shape;81;g15ee82d7b54_0_49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g15ee82d7b54_0_498"/>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g15ee82d7b54_0_500"/>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19" name="Google Shape;19;g15ee82d7b54_0_500"/>
          <p:cNvSpPr txBox="1"/>
          <p:nvPr>
            <p:ph idx="1" type="body"/>
          </p:nvPr>
        </p:nvSpPr>
        <p:spPr>
          <a:xfrm>
            <a:off x="609600" y="1600200"/>
            <a:ext cx="10972800" cy="44958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Clr>
                <a:schemeClr val="lt1"/>
              </a:buClr>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Clr>
                <a:schemeClr val="lt1"/>
              </a:buClr>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20" name="Google Shape;20;g15ee82d7b54_0_500"/>
          <p:cNvSpPr txBox="1"/>
          <p:nvPr>
            <p:ph idx="10" type="dt"/>
          </p:nvPr>
        </p:nvSpPr>
        <p:spPr>
          <a:xfrm>
            <a:off x="609600" y="6248400"/>
            <a:ext cx="28449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15ee82d7b54_0_500"/>
          <p:cNvSpPr txBox="1"/>
          <p:nvPr>
            <p:ph idx="11" type="ftr"/>
          </p:nvPr>
        </p:nvSpPr>
        <p:spPr>
          <a:xfrm>
            <a:off x="4165600" y="6248400"/>
            <a:ext cx="38607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15ee82d7b54_0_500"/>
          <p:cNvSpPr txBox="1"/>
          <p:nvPr>
            <p:ph idx="12" type="sldNum"/>
          </p:nvPr>
        </p:nvSpPr>
        <p:spPr>
          <a:xfrm>
            <a:off x="8737600" y="6248400"/>
            <a:ext cx="2844900" cy="457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g15ee82d7b54_0_506"/>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25" name="Google Shape;25;g15ee82d7b54_0_506"/>
          <p:cNvSpPr txBox="1"/>
          <p:nvPr>
            <p:ph idx="1" type="body"/>
          </p:nvPr>
        </p:nvSpPr>
        <p:spPr>
          <a:xfrm>
            <a:off x="609600" y="1600200"/>
            <a:ext cx="5384700" cy="4495800"/>
          </a:xfrm>
          <a:prstGeom prst="rect">
            <a:avLst/>
          </a:prstGeom>
          <a:noFill/>
          <a:ln>
            <a:noFill/>
          </a:ln>
        </p:spPr>
        <p:txBody>
          <a:bodyPr anchorCtr="0" anchor="t" bIns="45700" lIns="91425" spcFirstLastPara="1" rIns="91425" wrap="square" tIns="45700">
            <a:normAutofit/>
          </a:bodyPr>
          <a:lstStyle>
            <a:lvl1pPr indent="-406400" lvl="0" marL="457200" algn="l">
              <a:lnSpc>
                <a:spcPct val="115000"/>
              </a:lnSpc>
              <a:spcBef>
                <a:spcPts val="560"/>
              </a:spcBef>
              <a:spcAft>
                <a:spcPts val="0"/>
              </a:spcAft>
              <a:buSzPts val="2800"/>
              <a:buFont typeface="Arial"/>
              <a:buChar char="●"/>
              <a:defRPr sz="2800"/>
            </a:lvl1pPr>
            <a:lvl2pPr indent="-381000" lvl="1" marL="914400" algn="l">
              <a:lnSpc>
                <a:spcPct val="115000"/>
              </a:lnSpc>
              <a:spcBef>
                <a:spcPts val="480"/>
              </a:spcBef>
              <a:spcAft>
                <a:spcPts val="0"/>
              </a:spcAft>
              <a:buClr>
                <a:schemeClr val="lt1"/>
              </a:buClr>
              <a:buSzPts val="2400"/>
              <a:buFont typeface="Arial"/>
              <a:buChar char="○"/>
              <a:defRPr sz="2400"/>
            </a:lvl2pPr>
            <a:lvl3pPr indent="-355600" lvl="2" marL="1371600" algn="l">
              <a:lnSpc>
                <a:spcPct val="115000"/>
              </a:lnSpc>
              <a:spcBef>
                <a:spcPts val="400"/>
              </a:spcBef>
              <a:spcAft>
                <a:spcPts val="0"/>
              </a:spcAft>
              <a:buSzPts val="2000"/>
              <a:buFont typeface="Arial"/>
              <a:buChar char="■"/>
              <a:defRPr sz="2000"/>
            </a:lvl3pPr>
            <a:lvl4pPr indent="-342900" lvl="3" marL="1828800" algn="l">
              <a:lnSpc>
                <a:spcPct val="115000"/>
              </a:lnSpc>
              <a:spcBef>
                <a:spcPts val="360"/>
              </a:spcBef>
              <a:spcAft>
                <a:spcPts val="0"/>
              </a:spcAft>
              <a:buClr>
                <a:schemeClr val="lt1"/>
              </a:buClr>
              <a:buSzPts val="1800"/>
              <a:buFont typeface="Arial"/>
              <a:buChar char="●"/>
              <a:defRPr sz="1800"/>
            </a:lvl4pPr>
            <a:lvl5pPr indent="-342900" lvl="4" marL="2286000" algn="l">
              <a:lnSpc>
                <a:spcPct val="115000"/>
              </a:lnSpc>
              <a:spcBef>
                <a:spcPts val="360"/>
              </a:spcBef>
              <a:spcAft>
                <a:spcPts val="0"/>
              </a:spcAft>
              <a:buSzPts val="1800"/>
              <a:buFont typeface="Arial"/>
              <a:buChar char="○"/>
              <a:defRPr sz="1800"/>
            </a:lvl5pPr>
            <a:lvl6pPr indent="-342900" lvl="5" marL="2743200" algn="l">
              <a:lnSpc>
                <a:spcPct val="115000"/>
              </a:lnSpc>
              <a:spcBef>
                <a:spcPts val="360"/>
              </a:spcBef>
              <a:spcAft>
                <a:spcPts val="0"/>
              </a:spcAft>
              <a:buSzPts val="1800"/>
              <a:buFont typeface="Arial"/>
              <a:buChar char="■"/>
              <a:defRPr sz="1800"/>
            </a:lvl6pPr>
            <a:lvl7pPr indent="-342900" lvl="6" marL="3200400" algn="l">
              <a:lnSpc>
                <a:spcPct val="115000"/>
              </a:lnSpc>
              <a:spcBef>
                <a:spcPts val="360"/>
              </a:spcBef>
              <a:spcAft>
                <a:spcPts val="0"/>
              </a:spcAft>
              <a:buSzPts val="1800"/>
              <a:buFont typeface="Arial"/>
              <a:buChar char="●"/>
              <a:defRPr sz="1800"/>
            </a:lvl7pPr>
            <a:lvl8pPr indent="-342900" lvl="7" marL="3657600" algn="l">
              <a:lnSpc>
                <a:spcPct val="115000"/>
              </a:lnSpc>
              <a:spcBef>
                <a:spcPts val="360"/>
              </a:spcBef>
              <a:spcAft>
                <a:spcPts val="0"/>
              </a:spcAft>
              <a:buSzPts val="1800"/>
              <a:buFont typeface="Arial"/>
              <a:buChar char="○"/>
              <a:defRPr sz="1800"/>
            </a:lvl8pPr>
            <a:lvl9pPr indent="-342900" lvl="8" marL="4114800" algn="l">
              <a:lnSpc>
                <a:spcPct val="115000"/>
              </a:lnSpc>
              <a:spcBef>
                <a:spcPts val="360"/>
              </a:spcBef>
              <a:spcAft>
                <a:spcPts val="0"/>
              </a:spcAft>
              <a:buSzPts val="1800"/>
              <a:buFont typeface="Arial"/>
              <a:buChar char="■"/>
              <a:defRPr sz="1800"/>
            </a:lvl9pPr>
          </a:lstStyle>
          <a:p/>
        </p:txBody>
      </p:sp>
      <p:sp>
        <p:nvSpPr>
          <p:cNvPr id="26" name="Google Shape;26;g15ee82d7b54_0_506"/>
          <p:cNvSpPr txBox="1"/>
          <p:nvPr>
            <p:ph idx="2" type="body"/>
          </p:nvPr>
        </p:nvSpPr>
        <p:spPr>
          <a:xfrm>
            <a:off x="6197600" y="1600200"/>
            <a:ext cx="5384700" cy="4495800"/>
          </a:xfrm>
          <a:prstGeom prst="rect">
            <a:avLst/>
          </a:prstGeom>
          <a:noFill/>
          <a:ln>
            <a:noFill/>
          </a:ln>
        </p:spPr>
        <p:txBody>
          <a:bodyPr anchorCtr="0" anchor="t" bIns="45700" lIns="91425" spcFirstLastPara="1" rIns="91425" wrap="square" tIns="45700">
            <a:normAutofit/>
          </a:bodyPr>
          <a:lstStyle>
            <a:lvl1pPr indent="-406400" lvl="0" marL="457200" algn="l">
              <a:lnSpc>
                <a:spcPct val="115000"/>
              </a:lnSpc>
              <a:spcBef>
                <a:spcPts val="560"/>
              </a:spcBef>
              <a:spcAft>
                <a:spcPts val="0"/>
              </a:spcAft>
              <a:buSzPts val="2800"/>
              <a:buFont typeface="Arial"/>
              <a:buChar char="●"/>
              <a:defRPr sz="2800"/>
            </a:lvl1pPr>
            <a:lvl2pPr indent="-381000" lvl="1" marL="914400" algn="l">
              <a:lnSpc>
                <a:spcPct val="115000"/>
              </a:lnSpc>
              <a:spcBef>
                <a:spcPts val="480"/>
              </a:spcBef>
              <a:spcAft>
                <a:spcPts val="0"/>
              </a:spcAft>
              <a:buClr>
                <a:schemeClr val="lt1"/>
              </a:buClr>
              <a:buSzPts val="2400"/>
              <a:buFont typeface="Arial"/>
              <a:buChar char="○"/>
              <a:defRPr sz="2400"/>
            </a:lvl2pPr>
            <a:lvl3pPr indent="-355600" lvl="2" marL="1371600" algn="l">
              <a:lnSpc>
                <a:spcPct val="115000"/>
              </a:lnSpc>
              <a:spcBef>
                <a:spcPts val="400"/>
              </a:spcBef>
              <a:spcAft>
                <a:spcPts val="0"/>
              </a:spcAft>
              <a:buSzPts val="2000"/>
              <a:buFont typeface="Arial"/>
              <a:buChar char="■"/>
              <a:defRPr sz="2000"/>
            </a:lvl3pPr>
            <a:lvl4pPr indent="-342900" lvl="3" marL="1828800" algn="l">
              <a:lnSpc>
                <a:spcPct val="115000"/>
              </a:lnSpc>
              <a:spcBef>
                <a:spcPts val="360"/>
              </a:spcBef>
              <a:spcAft>
                <a:spcPts val="0"/>
              </a:spcAft>
              <a:buClr>
                <a:schemeClr val="lt1"/>
              </a:buClr>
              <a:buSzPts val="1800"/>
              <a:buFont typeface="Arial"/>
              <a:buChar char="●"/>
              <a:defRPr sz="1800"/>
            </a:lvl4pPr>
            <a:lvl5pPr indent="-342900" lvl="4" marL="2286000" algn="l">
              <a:lnSpc>
                <a:spcPct val="115000"/>
              </a:lnSpc>
              <a:spcBef>
                <a:spcPts val="360"/>
              </a:spcBef>
              <a:spcAft>
                <a:spcPts val="0"/>
              </a:spcAft>
              <a:buSzPts val="1800"/>
              <a:buFont typeface="Arial"/>
              <a:buChar char="○"/>
              <a:defRPr sz="1800"/>
            </a:lvl5pPr>
            <a:lvl6pPr indent="-342900" lvl="5" marL="2743200" algn="l">
              <a:lnSpc>
                <a:spcPct val="115000"/>
              </a:lnSpc>
              <a:spcBef>
                <a:spcPts val="360"/>
              </a:spcBef>
              <a:spcAft>
                <a:spcPts val="0"/>
              </a:spcAft>
              <a:buSzPts val="1800"/>
              <a:buFont typeface="Arial"/>
              <a:buChar char="■"/>
              <a:defRPr sz="1800"/>
            </a:lvl6pPr>
            <a:lvl7pPr indent="-342900" lvl="6" marL="3200400" algn="l">
              <a:lnSpc>
                <a:spcPct val="115000"/>
              </a:lnSpc>
              <a:spcBef>
                <a:spcPts val="360"/>
              </a:spcBef>
              <a:spcAft>
                <a:spcPts val="0"/>
              </a:spcAft>
              <a:buSzPts val="1800"/>
              <a:buFont typeface="Arial"/>
              <a:buChar char="●"/>
              <a:defRPr sz="1800"/>
            </a:lvl7pPr>
            <a:lvl8pPr indent="-342900" lvl="7" marL="3657600" algn="l">
              <a:lnSpc>
                <a:spcPct val="115000"/>
              </a:lnSpc>
              <a:spcBef>
                <a:spcPts val="360"/>
              </a:spcBef>
              <a:spcAft>
                <a:spcPts val="0"/>
              </a:spcAft>
              <a:buSzPts val="1800"/>
              <a:buFont typeface="Arial"/>
              <a:buChar char="○"/>
              <a:defRPr sz="1800"/>
            </a:lvl8pPr>
            <a:lvl9pPr indent="-342900" lvl="8" marL="4114800" algn="l">
              <a:lnSpc>
                <a:spcPct val="115000"/>
              </a:lnSpc>
              <a:spcBef>
                <a:spcPts val="360"/>
              </a:spcBef>
              <a:spcAft>
                <a:spcPts val="0"/>
              </a:spcAft>
              <a:buSzPts val="1800"/>
              <a:buFont typeface="Arial"/>
              <a:buChar char="■"/>
              <a:defRPr sz="1800"/>
            </a:lvl9pPr>
          </a:lstStyle>
          <a:p/>
        </p:txBody>
      </p:sp>
      <p:sp>
        <p:nvSpPr>
          <p:cNvPr id="27" name="Google Shape;27;g15ee82d7b54_0_506"/>
          <p:cNvSpPr txBox="1"/>
          <p:nvPr>
            <p:ph idx="10" type="dt"/>
          </p:nvPr>
        </p:nvSpPr>
        <p:spPr>
          <a:xfrm>
            <a:off x="609600" y="6248400"/>
            <a:ext cx="28449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15ee82d7b54_0_506"/>
          <p:cNvSpPr txBox="1"/>
          <p:nvPr>
            <p:ph idx="11" type="ftr"/>
          </p:nvPr>
        </p:nvSpPr>
        <p:spPr>
          <a:xfrm>
            <a:off x="4165600" y="6248400"/>
            <a:ext cx="38607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15ee82d7b54_0_506"/>
          <p:cNvSpPr txBox="1"/>
          <p:nvPr>
            <p:ph idx="12" type="sldNum"/>
          </p:nvPr>
        </p:nvSpPr>
        <p:spPr>
          <a:xfrm>
            <a:off x="8737600" y="6248400"/>
            <a:ext cx="2844900" cy="457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g15ee82d7b54_0_5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32" name="Google Shape;32;g15ee82d7b54_0_513"/>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80"/>
              </a:spcBef>
              <a:spcAft>
                <a:spcPts val="0"/>
              </a:spcAft>
              <a:buSzPts val="2400"/>
              <a:buFont typeface="Arial"/>
              <a:buNone/>
              <a:defRPr b="1" sz="2400"/>
            </a:lvl1pPr>
            <a:lvl2pPr indent="-228600" lvl="1" marL="914400" algn="l">
              <a:lnSpc>
                <a:spcPct val="115000"/>
              </a:lnSpc>
              <a:spcBef>
                <a:spcPts val="400"/>
              </a:spcBef>
              <a:spcAft>
                <a:spcPts val="0"/>
              </a:spcAft>
              <a:buClr>
                <a:schemeClr val="lt1"/>
              </a:buClr>
              <a:buSzPts val="2000"/>
              <a:buFont typeface="Arial"/>
              <a:buNone/>
              <a:defRPr b="1" sz="2000"/>
            </a:lvl2pPr>
            <a:lvl3pPr indent="-228600" lvl="2" marL="1371600" algn="l">
              <a:lnSpc>
                <a:spcPct val="115000"/>
              </a:lnSpc>
              <a:spcBef>
                <a:spcPts val="360"/>
              </a:spcBef>
              <a:spcAft>
                <a:spcPts val="0"/>
              </a:spcAft>
              <a:buSzPts val="1800"/>
              <a:buFont typeface="Arial"/>
              <a:buNone/>
              <a:defRPr b="1" sz="1800"/>
            </a:lvl3pPr>
            <a:lvl4pPr indent="-228600" lvl="3" marL="1828800" algn="l">
              <a:lnSpc>
                <a:spcPct val="115000"/>
              </a:lnSpc>
              <a:spcBef>
                <a:spcPts val="320"/>
              </a:spcBef>
              <a:spcAft>
                <a:spcPts val="0"/>
              </a:spcAft>
              <a:buClr>
                <a:schemeClr val="lt1"/>
              </a:buClr>
              <a:buSzPts val="1600"/>
              <a:buFont typeface="Arial"/>
              <a:buNone/>
              <a:defRPr b="1" sz="1600"/>
            </a:lvl4pPr>
            <a:lvl5pPr indent="-228600" lvl="4" marL="2286000" algn="l">
              <a:lnSpc>
                <a:spcPct val="115000"/>
              </a:lnSpc>
              <a:spcBef>
                <a:spcPts val="320"/>
              </a:spcBef>
              <a:spcAft>
                <a:spcPts val="0"/>
              </a:spcAft>
              <a:buSzPts val="1600"/>
              <a:buFont typeface="Arial"/>
              <a:buNone/>
              <a:defRPr b="1" sz="1600"/>
            </a:lvl5pPr>
            <a:lvl6pPr indent="-228600" lvl="5" marL="2743200" algn="l">
              <a:lnSpc>
                <a:spcPct val="115000"/>
              </a:lnSpc>
              <a:spcBef>
                <a:spcPts val="320"/>
              </a:spcBef>
              <a:spcAft>
                <a:spcPts val="0"/>
              </a:spcAft>
              <a:buSzPts val="1600"/>
              <a:buFont typeface="Arial"/>
              <a:buNone/>
              <a:defRPr b="1" sz="1600"/>
            </a:lvl6pPr>
            <a:lvl7pPr indent="-228600" lvl="6" marL="3200400" algn="l">
              <a:lnSpc>
                <a:spcPct val="115000"/>
              </a:lnSpc>
              <a:spcBef>
                <a:spcPts val="320"/>
              </a:spcBef>
              <a:spcAft>
                <a:spcPts val="0"/>
              </a:spcAft>
              <a:buSzPts val="1600"/>
              <a:buFont typeface="Arial"/>
              <a:buNone/>
              <a:defRPr b="1" sz="1600"/>
            </a:lvl7pPr>
            <a:lvl8pPr indent="-228600" lvl="7" marL="3657600" algn="l">
              <a:lnSpc>
                <a:spcPct val="115000"/>
              </a:lnSpc>
              <a:spcBef>
                <a:spcPts val="320"/>
              </a:spcBef>
              <a:spcAft>
                <a:spcPts val="0"/>
              </a:spcAft>
              <a:buSzPts val="1600"/>
              <a:buFont typeface="Arial"/>
              <a:buNone/>
              <a:defRPr b="1" sz="1600"/>
            </a:lvl8pPr>
            <a:lvl9pPr indent="-228600" lvl="8" marL="4114800" algn="l">
              <a:lnSpc>
                <a:spcPct val="115000"/>
              </a:lnSpc>
              <a:spcBef>
                <a:spcPts val="320"/>
              </a:spcBef>
              <a:spcAft>
                <a:spcPts val="0"/>
              </a:spcAft>
              <a:buSzPts val="1600"/>
              <a:buFont typeface="Arial"/>
              <a:buNone/>
              <a:defRPr b="1" sz="1600"/>
            </a:lvl9pPr>
          </a:lstStyle>
          <a:p/>
        </p:txBody>
      </p:sp>
      <p:sp>
        <p:nvSpPr>
          <p:cNvPr id="33" name="Google Shape;33;g15ee82d7b54_0_513"/>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15000"/>
              </a:lnSpc>
              <a:spcBef>
                <a:spcPts val="480"/>
              </a:spcBef>
              <a:spcAft>
                <a:spcPts val="0"/>
              </a:spcAft>
              <a:buSzPts val="2400"/>
              <a:buFont typeface="Arial"/>
              <a:buChar char="●"/>
              <a:defRPr sz="2400"/>
            </a:lvl1pPr>
            <a:lvl2pPr indent="-355600" lvl="1" marL="914400" algn="l">
              <a:lnSpc>
                <a:spcPct val="115000"/>
              </a:lnSpc>
              <a:spcBef>
                <a:spcPts val="400"/>
              </a:spcBef>
              <a:spcAft>
                <a:spcPts val="0"/>
              </a:spcAft>
              <a:buClr>
                <a:schemeClr val="lt1"/>
              </a:buClr>
              <a:buSzPts val="2000"/>
              <a:buFont typeface="Arial"/>
              <a:buChar char="○"/>
              <a:defRPr sz="2000"/>
            </a:lvl2pPr>
            <a:lvl3pPr indent="-342900" lvl="2" marL="1371600" algn="l">
              <a:lnSpc>
                <a:spcPct val="115000"/>
              </a:lnSpc>
              <a:spcBef>
                <a:spcPts val="360"/>
              </a:spcBef>
              <a:spcAft>
                <a:spcPts val="0"/>
              </a:spcAft>
              <a:buSzPts val="1800"/>
              <a:buFont typeface="Arial"/>
              <a:buChar char="■"/>
              <a:defRPr sz="1800"/>
            </a:lvl3pPr>
            <a:lvl4pPr indent="-330200" lvl="3" marL="1828800" algn="l">
              <a:lnSpc>
                <a:spcPct val="115000"/>
              </a:lnSpc>
              <a:spcBef>
                <a:spcPts val="320"/>
              </a:spcBef>
              <a:spcAft>
                <a:spcPts val="0"/>
              </a:spcAft>
              <a:buClr>
                <a:schemeClr val="lt1"/>
              </a:buClr>
              <a:buSzPts val="1600"/>
              <a:buFont typeface="Arial"/>
              <a:buChar char="●"/>
              <a:defRPr sz="1600"/>
            </a:lvl4pPr>
            <a:lvl5pPr indent="-330200" lvl="4" marL="2286000" algn="l">
              <a:lnSpc>
                <a:spcPct val="115000"/>
              </a:lnSpc>
              <a:spcBef>
                <a:spcPts val="320"/>
              </a:spcBef>
              <a:spcAft>
                <a:spcPts val="0"/>
              </a:spcAft>
              <a:buSzPts val="1600"/>
              <a:buFont typeface="Arial"/>
              <a:buChar char="○"/>
              <a:defRPr sz="1600"/>
            </a:lvl5pPr>
            <a:lvl6pPr indent="-330200" lvl="5" marL="2743200" algn="l">
              <a:lnSpc>
                <a:spcPct val="115000"/>
              </a:lnSpc>
              <a:spcBef>
                <a:spcPts val="320"/>
              </a:spcBef>
              <a:spcAft>
                <a:spcPts val="0"/>
              </a:spcAft>
              <a:buSzPts val="1600"/>
              <a:buFont typeface="Arial"/>
              <a:buChar char="■"/>
              <a:defRPr sz="1600"/>
            </a:lvl6pPr>
            <a:lvl7pPr indent="-330200" lvl="6" marL="3200400" algn="l">
              <a:lnSpc>
                <a:spcPct val="115000"/>
              </a:lnSpc>
              <a:spcBef>
                <a:spcPts val="320"/>
              </a:spcBef>
              <a:spcAft>
                <a:spcPts val="0"/>
              </a:spcAft>
              <a:buSzPts val="1600"/>
              <a:buFont typeface="Arial"/>
              <a:buChar char="●"/>
              <a:defRPr sz="1600"/>
            </a:lvl7pPr>
            <a:lvl8pPr indent="-330200" lvl="7" marL="3657600" algn="l">
              <a:lnSpc>
                <a:spcPct val="115000"/>
              </a:lnSpc>
              <a:spcBef>
                <a:spcPts val="320"/>
              </a:spcBef>
              <a:spcAft>
                <a:spcPts val="0"/>
              </a:spcAft>
              <a:buSzPts val="1600"/>
              <a:buFont typeface="Arial"/>
              <a:buChar char="○"/>
              <a:defRPr sz="1600"/>
            </a:lvl8pPr>
            <a:lvl9pPr indent="-330200" lvl="8" marL="4114800" algn="l">
              <a:lnSpc>
                <a:spcPct val="115000"/>
              </a:lnSpc>
              <a:spcBef>
                <a:spcPts val="320"/>
              </a:spcBef>
              <a:spcAft>
                <a:spcPts val="0"/>
              </a:spcAft>
              <a:buSzPts val="1600"/>
              <a:buFont typeface="Arial"/>
              <a:buChar char="■"/>
              <a:defRPr sz="1600"/>
            </a:lvl9pPr>
          </a:lstStyle>
          <a:p/>
        </p:txBody>
      </p:sp>
      <p:sp>
        <p:nvSpPr>
          <p:cNvPr id="34" name="Google Shape;34;g15ee82d7b54_0_513"/>
          <p:cNvSpPr txBox="1"/>
          <p:nvPr>
            <p:ph idx="3" type="body"/>
          </p:nvPr>
        </p:nvSpPr>
        <p:spPr>
          <a:xfrm>
            <a:off x="6193368" y="1535113"/>
            <a:ext cx="5388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80"/>
              </a:spcBef>
              <a:spcAft>
                <a:spcPts val="0"/>
              </a:spcAft>
              <a:buSzPts val="2400"/>
              <a:buFont typeface="Arial"/>
              <a:buNone/>
              <a:defRPr b="1" sz="2400"/>
            </a:lvl1pPr>
            <a:lvl2pPr indent="-228600" lvl="1" marL="914400" algn="l">
              <a:lnSpc>
                <a:spcPct val="115000"/>
              </a:lnSpc>
              <a:spcBef>
                <a:spcPts val="400"/>
              </a:spcBef>
              <a:spcAft>
                <a:spcPts val="0"/>
              </a:spcAft>
              <a:buClr>
                <a:schemeClr val="lt1"/>
              </a:buClr>
              <a:buSzPts val="2000"/>
              <a:buFont typeface="Arial"/>
              <a:buNone/>
              <a:defRPr b="1" sz="2000"/>
            </a:lvl2pPr>
            <a:lvl3pPr indent="-228600" lvl="2" marL="1371600" algn="l">
              <a:lnSpc>
                <a:spcPct val="115000"/>
              </a:lnSpc>
              <a:spcBef>
                <a:spcPts val="360"/>
              </a:spcBef>
              <a:spcAft>
                <a:spcPts val="0"/>
              </a:spcAft>
              <a:buSzPts val="1800"/>
              <a:buFont typeface="Arial"/>
              <a:buNone/>
              <a:defRPr b="1" sz="1800"/>
            </a:lvl3pPr>
            <a:lvl4pPr indent="-228600" lvl="3" marL="1828800" algn="l">
              <a:lnSpc>
                <a:spcPct val="115000"/>
              </a:lnSpc>
              <a:spcBef>
                <a:spcPts val="320"/>
              </a:spcBef>
              <a:spcAft>
                <a:spcPts val="0"/>
              </a:spcAft>
              <a:buClr>
                <a:schemeClr val="lt1"/>
              </a:buClr>
              <a:buSzPts val="1600"/>
              <a:buFont typeface="Arial"/>
              <a:buNone/>
              <a:defRPr b="1" sz="1600"/>
            </a:lvl4pPr>
            <a:lvl5pPr indent="-228600" lvl="4" marL="2286000" algn="l">
              <a:lnSpc>
                <a:spcPct val="115000"/>
              </a:lnSpc>
              <a:spcBef>
                <a:spcPts val="320"/>
              </a:spcBef>
              <a:spcAft>
                <a:spcPts val="0"/>
              </a:spcAft>
              <a:buSzPts val="1600"/>
              <a:buFont typeface="Arial"/>
              <a:buNone/>
              <a:defRPr b="1" sz="1600"/>
            </a:lvl5pPr>
            <a:lvl6pPr indent="-228600" lvl="5" marL="2743200" algn="l">
              <a:lnSpc>
                <a:spcPct val="115000"/>
              </a:lnSpc>
              <a:spcBef>
                <a:spcPts val="320"/>
              </a:spcBef>
              <a:spcAft>
                <a:spcPts val="0"/>
              </a:spcAft>
              <a:buSzPts val="1600"/>
              <a:buFont typeface="Arial"/>
              <a:buNone/>
              <a:defRPr b="1" sz="1600"/>
            </a:lvl6pPr>
            <a:lvl7pPr indent="-228600" lvl="6" marL="3200400" algn="l">
              <a:lnSpc>
                <a:spcPct val="115000"/>
              </a:lnSpc>
              <a:spcBef>
                <a:spcPts val="320"/>
              </a:spcBef>
              <a:spcAft>
                <a:spcPts val="0"/>
              </a:spcAft>
              <a:buSzPts val="1600"/>
              <a:buFont typeface="Arial"/>
              <a:buNone/>
              <a:defRPr b="1" sz="1600"/>
            </a:lvl7pPr>
            <a:lvl8pPr indent="-228600" lvl="7" marL="3657600" algn="l">
              <a:lnSpc>
                <a:spcPct val="115000"/>
              </a:lnSpc>
              <a:spcBef>
                <a:spcPts val="320"/>
              </a:spcBef>
              <a:spcAft>
                <a:spcPts val="0"/>
              </a:spcAft>
              <a:buSzPts val="1600"/>
              <a:buFont typeface="Arial"/>
              <a:buNone/>
              <a:defRPr b="1" sz="1600"/>
            </a:lvl8pPr>
            <a:lvl9pPr indent="-228600" lvl="8" marL="4114800" algn="l">
              <a:lnSpc>
                <a:spcPct val="115000"/>
              </a:lnSpc>
              <a:spcBef>
                <a:spcPts val="320"/>
              </a:spcBef>
              <a:spcAft>
                <a:spcPts val="0"/>
              </a:spcAft>
              <a:buSzPts val="1600"/>
              <a:buFont typeface="Arial"/>
              <a:buNone/>
              <a:defRPr b="1" sz="1600"/>
            </a:lvl9pPr>
          </a:lstStyle>
          <a:p/>
        </p:txBody>
      </p:sp>
      <p:sp>
        <p:nvSpPr>
          <p:cNvPr id="35" name="Google Shape;35;g15ee82d7b54_0_513"/>
          <p:cNvSpPr txBox="1"/>
          <p:nvPr>
            <p:ph idx="4" type="body"/>
          </p:nvPr>
        </p:nvSpPr>
        <p:spPr>
          <a:xfrm>
            <a:off x="6193368" y="2174875"/>
            <a:ext cx="5388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15000"/>
              </a:lnSpc>
              <a:spcBef>
                <a:spcPts val="480"/>
              </a:spcBef>
              <a:spcAft>
                <a:spcPts val="0"/>
              </a:spcAft>
              <a:buSzPts val="2400"/>
              <a:buFont typeface="Arial"/>
              <a:buChar char="●"/>
              <a:defRPr sz="2400"/>
            </a:lvl1pPr>
            <a:lvl2pPr indent="-355600" lvl="1" marL="914400" algn="l">
              <a:lnSpc>
                <a:spcPct val="115000"/>
              </a:lnSpc>
              <a:spcBef>
                <a:spcPts val="400"/>
              </a:spcBef>
              <a:spcAft>
                <a:spcPts val="0"/>
              </a:spcAft>
              <a:buClr>
                <a:schemeClr val="lt1"/>
              </a:buClr>
              <a:buSzPts val="2000"/>
              <a:buFont typeface="Arial"/>
              <a:buChar char="○"/>
              <a:defRPr sz="2000"/>
            </a:lvl2pPr>
            <a:lvl3pPr indent="-342900" lvl="2" marL="1371600" algn="l">
              <a:lnSpc>
                <a:spcPct val="115000"/>
              </a:lnSpc>
              <a:spcBef>
                <a:spcPts val="360"/>
              </a:spcBef>
              <a:spcAft>
                <a:spcPts val="0"/>
              </a:spcAft>
              <a:buSzPts val="1800"/>
              <a:buFont typeface="Arial"/>
              <a:buChar char="■"/>
              <a:defRPr sz="1800"/>
            </a:lvl3pPr>
            <a:lvl4pPr indent="-330200" lvl="3" marL="1828800" algn="l">
              <a:lnSpc>
                <a:spcPct val="115000"/>
              </a:lnSpc>
              <a:spcBef>
                <a:spcPts val="320"/>
              </a:spcBef>
              <a:spcAft>
                <a:spcPts val="0"/>
              </a:spcAft>
              <a:buClr>
                <a:schemeClr val="lt1"/>
              </a:buClr>
              <a:buSzPts val="1600"/>
              <a:buFont typeface="Arial"/>
              <a:buChar char="●"/>
              <a:defRPr sz="1600"/>
            </a:lvl4pPr>
            <a:lvl5pPr indent="-330200" lvl="4" marL="2286000" algn="l">
              <a:lnSpc>
                <a:spcPct val="115000"/>
              </a:lnSpc>
              <a:spcBef>
                <a:spcPts val="320"/>
              </a:spcBef>
              <a:spcAft>
                <a:spcPts val="0"/>
              </a:spcAft>
              <a:buSzPts val="1600"/>
              <a:buFont typeface="Arial"/>
              <a:buChar char="○"/>
              <a:defRPr sz="1600"/>
            </a:lvl5pPr>
            <a:lvl6pPr indent="-330200" lvl="5" marL="2743200" algn="l">
              <a:lnSpc>
                <a:spcPct val="115000"/>
              </a:lnSpc>
              <a:spcBef>
                <a:spcPts val="320"/>
              </a:spcBef>
              <a:spcAft>
                <a:spcPts val="0"/>
              </a:spcAft>
              <a:buSzPts val="1600"/>
              <a:buFont typeface="Arial"/>
              <a:buChar char="■"/>
              <a:defRPr sz="1600"/>
            </a:lvl6pPr>
            <a:lvl7pPr indent="-330200" lvl="6" marL="3200400" algn="l">
              <a:lnSpc>
                <a:spcPct val="115000"/>
              </a:lnSpc>
              <a:spcBef>
                <a:spcPts val="320"/>
              </a:spcBef>
              <a:spcAft>
                <a:spcPts val="0"/>
              </a:spcAft>
              <a:buSzPts val="1600"/>
              <a:buFont typeface="Arial"/>
              <a:buChar char="●"/>
              <a:defRPr sz="1600"/>
            </a:lvl7pPr>
            <a:lvl8pPr indent="-330200" lvl="7" marL="3657600" algn="l">
              <a:lnSpc>
                <a:spcPct val="115000"/>
              </a:lnSpc>
              <a:spcBef>
                <a:spcPts val="320"/>
              </a:spcBef>
              <a:spcAft>
                <a:spcPts val="0"/>
              </a:spcAft>
              <a:buSzPts val="1600"/>
              <a:buFont typeface="Arial"/>
              <a:buChar char="○"/>
              <a:defRPr sz="1600"/>
            </a:lvl8pPr>
            <a:lvl9pPr indent="-330200" lvl="8" marL="4114800" algn="l">
              <a:lnSpc>
                <a:spcPct val="115000"/>
              </a:lnSpc>
              <a:spcBef>
                <a:spcPts val="320"/>
              </a:spcBef>
              <a:spcAft>
                <a:spcPts val="0"/>
              </a:spcAft>
              <a:buSzPts val="1600"/>
              <a:buFont typeface="Arial"/>
              <a:buChar char="■"/>
              <a:defRPr sz="1600"/>
            </a:lvl9pPr>
          </a:lstStyle>
          <a:p/>
        </p:txBody>
      </p:sp>
      <p:sp>
        <p:nvSpPr>
          <p:cNvPr id="36" name="Google Shape;36;g15ee82d7b54_0_513"/>
          <p:cNvSpPr txBox="1"/>
          <p:nvPr>
            <p:ph idx="10" type="dt"/>
          </p:nvPr>
        </p:nvSpPr>
        <p:spPr>
          <a:xfrm>
            <a:off x="609600" y="6248400"/>
            <a:ext cx="28449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g15ee82d7b54_0_513"/>
          <p:cNvSpPr txBox="1"/>
          <p:nvPr>
            <p:ph idx="11" type="ftr"/>
          </p:nvPr>
        </p:nvSpPr>
        <p:spPr>
          <a:xfrm>
            <a:off x="4165600" y="6248400"/>
            <a:ext cx="38607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g15ee82d7b54_0_513"/>
          <p:cNvSpPr txBox="1"/>
          <p:nvPr>
            <p:ph idx="12" type="sldNum"/>
          </p:nvPr>
        </p:nvSpPr>
        <p:spPr>
          <a:xfrm>
            <a:off x="8737600" y="6248400"/>
            <a:ext cx="2844900" cy="457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g15ee82d7b54_0_522"/>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4000"/>
              <a:buNone/>
              <a:defRPr b="1" sz="2000"/>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41" name="Google Shape;41;g15ee82d7b54_0_522"/>
          <p:cNvSpPr/>
          <p:nvPr>
            <p:ph idx="2" type="pic"/>
          </p:nvPr>
        </p:nvSpPr>
        <p:spPr>
          <a:xfrm>
            <a:off x="2389717" y="612775"/>
            <a:ext cx="7315200" cy="4114800"/>
          </a:xfrm>
          <a:prstGeom prst="rect">
            <a:avLst/>
          </a:prstGeom>
          <a:noFill/>
          <a:ln>
            <a:noFill/>
          </a:ln>
        </p:spPr>
      </p:sp>
      <p:sp>
        <p:nvSpPr>
          <p:cNvPr id="42" name="Google Shape;42;g15ee82d7b54_0_522"/>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15000"/>
              </a:lnSpc>
              <a:spcBef>
                <a:spcPts val="280"/>
              </a:spcBef>
              <a:spcAft>
                <a:spcPts val="0"/>
              </a:spcAft>
              <a:buSzPts val="1400"/>
              <a:buFont typeface="Arial"/>
              <a:buNone/>
              <a:defRPr sz="1400"/>
            </a:lvl1pPr>
            <a:lvl2pPr indent="-228600" lvl="1" marL="914400" algn="l">
              <a:lnSpc>
                <a:spcPct val="115000"/>
              </a:lnSpc>
              <a:spcBef>
                <a:spcPts val="240"/>
              </a:spcBef>
              <a:spcAft>
                <a:spcPts val="0"/>
              </a:spcAft>
              <a:buClr>
                <a:schemeClr val="lt1"/>
              </a:buClr>
              <a:buSzPts val="1200"/>
              <a:buFont typeface="Arial"/>
              <a:buNone/>
              <a:defRPr sz="1200"/>
            </a:lvl2pPr>
            <a:lvl3pPr indent="-228600" lvl="2" marL="1371600" algn="l">
              <a:lnSpc>
                <a:spcPct val="115000"/>
              </a:lnSpc>
              <a:spcBef>
                <a:spcPts val="200"/>
              </a:spcBef>
              <a:spcAft>
                <a:spcPts val="0"/>
              </a:spcAft>
              <a:buSzPts val="1000"/>
              <a:buFont typeface="Arial"/>
              <a:buNone/>
              <a:defRPr sz="1000"/>
            </a:lvl3pPr>
            <a:lvl4pPr indent="-228600" lvl="3" marL="1828800" algn="l">
              <a:lnSpc>
                <a:spcPct val="115000"/>
              </a:lnSpc>
              <a:spcBef>
                <a:spcPts val="180"/>
              </a:spcBef>
              <a:spcAft>
                <a:spcPts val="0"/>
              </a:spcAft>
              <a:buClr>
                <a:schemeClr val="lt1"/>
              </a:buClr>
              <a:buSzPts val="900"/>
              <a:buFont typeface="Arial"/>
              <a:buNone/>
              <a:defRPr sz="900"/>
            </a:lvl4pPr>
            <a:lvl5pPr indent="-228600" lvl="4" marL="2286000" algn="l">
              <a:lnSpc>
                <a:spcPct val="115000"/>
              </a:lnSpc>
              <a:spcBef>
                <a:spcPts val="180"/>
              </a:spcBef>
              <a:spcAft>
                <a:spcPts val="0"/>
              </a:spcAft>
              <a:buSzPts val="900"/>
              <a:buFont typeface="Arial"/>
              <a:buNone/>
              <a:defRPr sz="900"/>
            </a:lvl5pPr>
            <a:lvl6pPr indent="-228600" lvl="5" marL="2743200" algn="l">
              <a:lnSpc>
                <a:spcPct val="115000"/>
              </a:lnSpc>
              <a:spcBef>
                <a:spcPts val="180"/>
              </a:spcBef>
              <a:spcAft>
                <a:spcPts val="0"/>
              </a:spcAft>
              <a:buSzPts val="900"/>
              <a:buFont typeface="Arial"/>
              <a:buNone/>
              <a:defRPr sz="900"/>
            </a:lvl6pPr>
            <a:lvl7pPr indent="-228600" lvl="6" marL="3200400" algn="l">
              <a:lnSpc>
                <a:spcPct val="115000"/>
              </a:lnSpc>
              <a:spcBef>
                <a:spcPts val="180"/>
              </a:spcBef>
              <a:spcAft>
                <a:spcPts val="0"/>
              </a:spcAft>
              <a:buSzPts val="900"/>
              <a:buFont typeface="Arial"/>
              <a:buNone/>
              <a:defRPr sz="900"/>
            </a:lvl7pPr>
            <a:lvl8pPr indent="-228600" lvl="7" marL="3657600" algn="l">
              <a:lnSpc>
                <a:spcPct val="115000"/>
              </a:lnSpc>
              <a:spcBef>
                <a:spcPts val="180"/>
              </a:spcBef>
              <a:spcAft>
                <a:spcPts val="0"/>
              </a:spcAft>
              <a:buSzPts val="900"/>
              <a:buFont typeface="Arial"/>
              <a:buNone/>
              <a:defRPr sz="900"/>
            </a:lvl8pPr>
            <a:lvl9pPr indent="-228600" lvl="8" marL="4114800" algn="l">
              <a:lnSpc>
                <a:spcPct val="115000"/>
              </a:lnSpc>
              <a:spcBef>
                <a:spcPts val="180"/>
              </a:spcBef>
              <a:spcAft>
                <a:spcPts val="0"/>
              </a:spcAft>
              <a:buSzPts val="900"/>
              <a:buFont typeface="Arial"/>
              <a:buNone/>
              <a:defRPr sz="900"/>
            </a:lvl9pPr>
          </a:lstStyle>
          <a:p/>
        </p:txBody>
      </p:sp>
      <p:sp>
        <p:nvSpPr>
          <p:cNvPr id="43" name="Google Shape;43;g15ee82d7b54_0_522"/>
          <p:cNvSpPr txBox="1"/>
          <p:nvPr>
            <p:ph idx="10" type="dt"/>
          </p:nvPr>
        </p:nvSpPr>
        <p:spPr>
          <a:xfrm>
            <a:off x="609600" y="6248400"/>
            <a:ext cx="28449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g15ee82d7b54_0_522"/>
          <p:cNvSpPr txBox="1"/>
          <p:nvPr>
            <p:ph idx="11" type="ftr"/>
          </p:nvPr>
        </p:nvSpPr>
        <p:spPr>
          <a:xfrm>
            <a:off x="4165600" y="6248400"/>
            <a:ext cx="38607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g15ee82d7b54_0_522"/>
          <p:cNvSpPr txBox="1"/>
          <p:nvPr>
            <p:ph idx="12" type="sldNum"/>
          </p:nvPr>
        </p:nvSpPr>
        <p:spPr>
          <a:xfrm>
            <a:off x="8737600" y="6248400"/>
            <a:ext cx="2844900" cy="457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g15ee82d7b54_0_462"/>
          <p:cNvSpPr txBox="1"/>
          <p:nvPr>
            <p:ph type="title"/>
          </p:nvPr>
        </p:nvSpPr>
        <p:spPr>
          <a:xfrm>
            <a:off x="895000" y="2855000"/>
            <a:ext cx="10469700" cy="11481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48" name="Google Shape;48;g15ee82d7b54_0_462"/>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g15ee82d7b54_0_4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1" name="Google Shape;51;g15ee82d7b54_0_4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2" name="Google Shape;52;g15ee82d7b54_0_465"/>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g15ee82d7b54_0_4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5" name="Google Shape;55;g15ee82d7b54_0_4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6" name="Google Shape;56;g15ee82d7b54_0_4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7" name="Google Shape;57;g15ee82d7b54_0_469"/>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g15ee82d7b54_0_4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60" name="Google Shape;60;g15ee82d7b54_0_47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g15ee82d7b54_0_45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9pPr>
          </a:lstStyle>
          <a:p/>
        </p:txBody>
      </p:sp>
      <p:sp>
        <p:nvSpPr>
          <p:cNvPr id="7" name="Google Shape;7;g15ee82d7b54_0_45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accent3"/>
              </a:buClr>
              <a:buSzPts val="2400"/>
              <a:buFont typeface="Average"/>
              <a:buChar char="●"/>
              <a:defRPr b="0" i="0" sz="2400" u="none" cap="none" strike="noStrike">
                <a:solidFill>
                  <a:schemeClr val="accent3"/>
                </a:solidFill>
                <a:latin typeface="Average"/>
                <a:ea typeface="Average"/>
                <a:cs typeface="Average"/>
                <a:sym typeface="Average"/>
              </a:defRPr>
            </a:lvl1pPr>
            <a:lvl2pPr indent="-349250" lvl="1" marL="9144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2pPr>
            <a:lvl3pPr indent="-349250" lvl="2" marL="13716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3pPr>
            <a:lvl4pPr indent="-349250" lvl="3" marL="18288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4pPr>
            <a:lvl5pPr indent="-349250" lvl="4" marL="22860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5pPr>
            <a:lvl6pPr indent="-349250" lvl="5" marL="27432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6pPr>
            <a:lvl7pPr indent="-349250" lvl="6" marL="32004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7pPr>
            <a:lvl8pPr indent="-349250" lvl="7" marL="36576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8pPr>
            <a:lvl9pPr indent="-349250" lvl="8" marL="41148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9pPr>
          </a:lstStyle>
          <a:p/>
        </p:txBody>
      </p:sp>
      <p:sp>
        <p:nvSpPr>
          <p:cNvPr id="8" name="Google Shape;8;g15ee82d7b54_0_450"/>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2"/>
          <p:cNvSpPr txBox="1"/>
          <p:nvPr>
            <p:ph type="ctrTitle"/>
          </p:nvPr>
        </p:nvSpPr>
        <p:spPr>
          <a:xfrm>
            <a:off x="895010" y="1321067"/>
            <a:ext cx="10401900" cy="2306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Session 3</a:t>
            </a:r>
            <a:br>
              <a:rPr lang="en-US">
                <a:solidFill>
                  <a:schemeClr val="lt2"/>
                </a:solidFill>
                <a:latin typeface="Times New Roman"/>
                <a:ea typeface="Times New Roman"/>
                <a:cs typeface="Times New Roman"/>
                <a:sym typeface="Times New Roman"/>
              </a:rPr>
            </a:br>
            <a:r>
              <a:rPr lang="en-US">
                <a:solidFill>
                  <a:schemeClr val="lt2"/>
                </a:solidFill>
                <a:latin typeface="Times New Roman"/>
                <a:ea typeface="Times New Roman"/>
                <a:cs typeface="Times New Roman"/>
                <a:sym typeface="Times New Roman"/>
              </a:rPr>
              <a:t>Responding to External Attacks</a:t>
            </a:r>
            <a:endParaRPr>
              <a:solidFill>
                <a:schemeClr val="lt2"/>
              </a:solidFill>
            </a:endParaRPr>
          </a:p>
        </p:txBody>
      </p:sp>
      <p:pic>
        <p:nvPicPr>
          <p:cNvPr id="89" name="Google Shape;89;p42"/>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1"/>
          <p:cNvSpPr txBox="1"/>
          <p:nvPr>
            <p:ph type="title"/>
          </p:nvPr>
        </p:nvSpPr>
        <p:spPr>
          <a:xfrm>
            <a:off x="609600" y="228600"/>
            <a:ext cx="10972800" cy="10477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Notice the Connections?</a:t>
            </a:r>
            <a:endParaRPr>
              <a:solidFill>
                <a:schemeClr val="lt2"/>
              </a:solidFill>
            </a:endParaRPr>
          </a:p>
        </p:txBody>
      </p:sp>
      <p:sp>
        <p:nvSpPr>
          <p:cNvPr id="153" name="Google Shape;153;p51"/>
          <p:cNvSpPr txBox="1"/>
          <p:nvPr>
            <p:ph idx="1" type="body"/>
          </p:nvPr>
        </p:nvSpPr>
        <p:spPr>
          <a:xfrm>
            <a:off x="609600" y="1276350"/>
            <a:ext cx="5384800" cy="481965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2800"/>
              <a:buFont typeface="Times New Roman"/>
              <a:buChar char="●"/>
            </a:pPr>
            <a:r>
              <a:rPr lang="en-US">
                <a:latin typeface="Times New Roman"/>
                <a:ea typeface="Times New Roman"/>
                <a:cs typeface="Times New Roman"/>
                <a:sym typeface="Times New Roman"/>
              </a:rPr>
              <a:t>Enemy attacks with lies</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Enemy tempts &amp; snares w/sin</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Enemy promotes doubts &amp; fear</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Enemy seeks our death by setting our minds against God</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Enemy wants to stop the Gospel</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Enemy wants us defenseless against his attacks</a:t>
            </a:r>
            <a:endParaRPr/>
          </a:p>
        </p:txBody>
      </p:sp>
      <p:sp>
        <p:nvSpPr>
          <p:cNvPr id="154" name="Google Shape;154;p51"/>
          <p:cNvSpPr txBox="1"/>
          <p:nvPr>
            <p:ph idx="2" type="body"/>
          </p:nvPr>
        </p:nvSpPr>
        <p:spPr>
          <a:xfrm>
            <a:off x="6197600" y="1276350"/>
            <a:ext cx="5384800" cy="481965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2800"/>
              <a:buFont typeface="Times New Roman"/>
              <a:buChar char="●"/>
            </a:pPr>
            <a:r>
              <a:rPr lang="en-US">
                <a:latin typeface="Times New Roman"/>
                <a:ea typeface="Times New Roman"/>
                <a:cs typeface="Times New Roman"/>
                <a:sym typeface="Times New Roman"/>
              </a:rPr>
              <a:t>Defended with truth</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Defended with righteousness</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Shielded by faith</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Salvation in Christ gives us eternal life &amp; renews our minds</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We must be ever ready to share it</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We are armed with the Sword of the Spirit</a:t>
            </a:r>
            <a:endParaRPr/>
          </a:p>
        </p:txBody>
      </p:sp>
      <p:pic>
        <p:nvPicPr>
          <p:cNvPr id="155" name="Google Shape;155;p51"/>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2"/>
          <p:cNvSpPr txBox="1"/>
          <p:nvPr>
            <p:ph type="title"/>
          </p:nvPr>
        </p:nvSpPr>
        <p:spPr>
          <a:xfrm>
            <a:off x="609600" y="228600"/>
            <a:ext cx="109728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Putting It to Work</a:t>
            </a:r>
            <a:endParaRPr>
              <a:solidFill>
                <a:schemeClr val="lt2"/>
              </a:solidFill>
            </a:endParaRPr>
          </a:p>
        </p:txBody>
      </p:sp>
      <p:sp>
        <p:nvSpPr>
          <p:cNvPr id="161" name="Google Shape;161;p52"/>
          <p:cNvSpPr txBox="1"/>
          <p:nvPr>
            <p:ph idx="1" type="body"/>
          </p:nvPr>
        </p:nvSpPr>
        <p:spPr>
          <a:xfrm>
            <a:off x="609600" y="1085850"/>
            <a:ext cx="10972800" cy="501015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1 Peter 1:13: Therefore, gird up the loins of your mind, live soberly, and set your hopes completely on the grace to be brought to you at the revelation of Jesus Christ.</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Prepare &amp; protect your mind</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Live rightly &amp; get your passions &amp; desires rightly ordered &amp; focused</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Focus on the hope found in Jesus Christ &amp; bring it all back to Him</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PRAY!</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Eph. 6:18: With all prayer and supplication, pray at every opportunity in the Spirit. To that end, be watchful with all perseverance and supplication for all the holy ones</a:t>
            </a:r>
            <a:endParaRPr/>
          </a:p>
        </p:txBody>
      </p:sp>
      <p:pic>
        <p:nvPicPr>
          <p:cNvPr id="162" name="Google Shape;162;p52"/>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3"/>
          <p:cNvSpPr txBox="1"/>
          <p:nvPr>
            <p:ph type="title"/>
          </p:nvPr>
        </p:nvSpPr>
        <p:spPr>
          <a:xfrm>
            <a:off x="609600" y="228600"/>
            <a:ext cx="10972800" cy="962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Simple Armor of God Prayer</a:t>
            </a:r>
            <a:endParaRPr>
              <a:solidFill>
                <a:schemeClr val="lt2"/>
              </a:solidFill>
            </a:endParaRPr>
          </a:p>
        </p:txBody>
      </p:sp>
      <p:sp>
        <p:nvSpPr>
          <p:cNvPr id="168" name="Google Shape;168;p53"/>
          <p:cNvSpPr txBox="1"/>
          <p:nvPr>
            <p:ph idx="1" type="body"/>
          </p:nvPr>
        </p:nvSpPr>
        <p:spPr>
          <a:xfrm>
            <a:off x="609600" y="1114425"/>
            <a:ext cx="10972800" cy="4981575"/>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In the Name of Jesus Christ, I take up and put on</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The Helmet of Salvation</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The Breastplate of Righteousness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The Belt/Girdle/Waist Guard/Tunic of Truth</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The Preparation of the Gospel of Peace</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The Shield of Faith, and</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The Sword of the Spirit</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Most of all and above all, I take up and put on the Lord Jesus Christ!</a:t>
            </a:r>
            <a:endParaRPr/>
          </a:p>
        </p:txBody>
      </p:sp>
      <p:pic>
        <p:nvPicPr>
          <p:cNvPr id="169" name="Google Shape;169;p53"/>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4"/>
          <p:cNvSpPr txBox="1"/>
          <p:nvPr>
            <p:ph type="title"/>
          </p:nvPr>
        </p:nvSpPr>
        <p:spPr>
          <a:xfrm>
            <a:off x="609600" y="228600"/>
            <a:ext cx="10972800" cy="6762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A Few Prayer Points</a:t>
            </a:r>
            <a:endParaRPr>
              <a:solidFill>
                <a:schemeClr val="lt2"/>
              </a:solidFill>
            </a:endParaRPr>
          </a:p>
        </p:txBody>
      </p:sp>
      <p:sp>
        <p:nvSpPr>
          <p:cNvPr id="175" name="Google Shape;175;p54"/>
          <p:cNvSpPr txBox="1"/>
          <p:nvPr>
            <p:ph idx="1" type="body"/>
          </p:nvPr>
        </p:nvSpPr>
        <p:spPr>
          <a:xfrm>
            <a:off x="609600" y="904875"/>
            <a:ext cx="6381750" cy="519112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2800"/>
              <a:buFont typeface="Times New Roman"/>
              <a:buChar char="●"/>
            </a:pPr>
            <a:r>
              <a:rPr lang="en-US">
                <a:latin typeface="Times New Roman"/>
                <a:ea typeface="Times New Roman"/>
                <a:cs typeface="Times New Roman"/>
                <a:sym typeface="Times New Roman"/>
              </a:rPr>
              <a:t>Recognize, Respond, &amp; Resist! 🡪</a:t>
            </a:r>
            <a:endParaRPr>
              <a:latin typeface="Times New Roman"/>
              <a:ea typeface="Times New Roman"/>
              <a:cs typeface="Times New Roman"/>
              <a:sym typeface="Times New Roman"/>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Renounce enemy’s works</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Temptations &amp; desire for whatever’s offered</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Lies—can include lies behind temptations</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Sins, doubts, habits, and resentments</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Utilize authority in Christ</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Rebuke and send away assaulting/tempting spirits</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Cancel enemy assignments</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Break curses</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Affirm &amp; grow in truth</a:t>
            </a:r>
            <a:endParaRPr/>
          </a:p>
        </p:txBody>
      </p:sp>
      <p:pic>
        <p:nvPicPr>
          <p:cNvPr id="176" name="Google Shape;176;p54"/>
          <p:cNvPicPr preferRelativeResize="0"/>
          <p:nvPr>
            <p:ph idx="2" type="body"/>
          </p:nvPr>
        </p:nvPicPr>
        <p:blipFill rotWithShape="1">
          <a:blip r:embed="rId3">
            <a:alphaModFix/>
          </a:blip>
          <a:srcRect b="0" l="0" r="0" t="0"/>
          <a:stretch/>
        </p:blipFill>
        <p:spPr>
          <a:xfrm>
            <a:off x="7255501" y="1181100"/>
            <a:ext cx="3985500" cy="4026600"/>
          </a:xfrm>
          <a:prstGeom prst="rect">
            <a:avLst/>
          </a:prstGeom>
          <a:noFill/>
          <a:ln>
            <a:noFill/>
          </a:ln>
        </p:spPr>
      </p:pic>
      <p:pic>
        <p:nvPicPr>
          <p:cNvPr id="177" name="Google Shape;177;p54"/>
          <p:cNvPicPr preferRelativeResize="0"/>
          <p:nvPr/>
        </p:nvPicPr>
        <p:blipFill rotWithShape="1">
          <a:blip r:embed="rId4">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5"/>
          <p:cNvSpPr txBox="1"/>
          <p:nvPr>
            <p:ph type="title"/>
          </p:nvPr>
        </p:nvSpPr>
        <p:spPr>
          <a:xfrm>
            <a:off x="609600" y="228600"/>
            <a:ext cx="10972800" cy="66675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C.Q.s: Curses? Seriously?</a:t>
            </a:r>
            <a:endParaRPr>
              <a:solidFill>
                <a:schemeClr val="lt2"/>
              </a:solidFill>
            </a:endParaRPr>
          </a:p>
        </p:txBody>
      </p:sp>
      <p:sp>
        <p:nvSpPr>
          <p:cNvPr id="183" name="Google Shape;183;p55"/>
          <p:cNvSpPr txBox="1"/>
          <p:nvPr>
            <p:ph idx="1" type="body"/>
          </p:nvPr>
        </p:nvSpPr>
        <p:spPr>
          <a:xfrm>
            <a:off x="609600" y="1038225"/>
            <a:ext cx="10972800" cy="505777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100% real—and can have a significantly destructive impact!</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There’s a spectrum: Word Curses to Blood Sacrifice Rituals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Word curses: e.g., “You’re stupid &amp; will never amount to anything!”</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Occultists vary in skill, knowledge, and power, so effectiveness varies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Self-cursing is EXTREMELY common; e.g., “I’m stupid”</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Curses can be transmitted through objects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Defiled objects hidden on property, food, tattoo ink, etc.…</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To fully break such curses, the objects must be found &amp; dealt with</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When breaking curses, always bless the sender</a:t>
            </a:r>
            <a:endParaRPr/>
          </a:p>
        </p:txBody>
      </p:sp>
      <p:pic>
        <p:nvPicPr>
          <p:cNvPr id="184" name="Google Shape;184;p55"/>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6"/>
          <p:cNvSpPr txBox="1"/>
          <p:nvPr>
            <p:ph type="ctrTitle"/>
          </p:nvPr>
        </p:nvSpPr>
        <p:spPr>
          <a:xfrm>
            <a:off x="609600" y="4495800"/>
            <a:ext cx="10972800" cy="927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Counter-Curse Model Prayer</a:t>
            </a:r>
            <a:endParaRPr>
              <a:solidFill>
                <a:schemeClr val="lt2"/>
              </a:solidFill>
            </a:endParaRPr>
          </a:p>
        </p:txBody>
      </p:sp>
      <p:sp>
        <p:nvSpPr>
          <p:cNvPr id="190" name="Google Shape;190;p56"/>
          <p:cNvSpPr txBox="1"/>
          <p:nvPr>
            <p:ph idx="1" type="subTitle"/>
          </p:nvPr>
        </p:nvSpPr>
        <p:spPr>
          <a:xfrm>
            <a:off x="1828800" y="2178100"/>
            <a:ext cx="8534400" cy="8001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00000"/>
              </a:lnSpc>
              <a:spcBef>
                <a:spcPts val="0"/>
              </a:spcBef>
              <a:spcAft>
                <a:spcPts val="0"/>
              </a:spcAft>
              <a:buSzPts val="5400"/>
              <a:buFont typeface="Times New Roman"/>
              <a:buNone/>
            </a:pPr>
            <a:r>
              <a:rPr lang="en-US" sz="5400">
                <a:latin typeface="Times New Roman"/>
                <a:ea typeface="Times New Roman"/>
                <a:cs typeface="Times New Roman"/>
                <a:sym typeface="Times New Roman"/>
              </a:rPr>
              <a:t>Exercise</a:t>
            </a:r>
            <a:endParaRPr/>
          </a:p>
        </p:txBody>
      </p:sp>
      <p:pic>
        <p:nvPicPr>
          <p:cNvPr id="191" name="Google Shape;191;p56"/>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7"/>
          <p:cNvSpPr txBox="1"/>
          <p:nvPr>
            <p:ph type="ctrTitle"/>
          </p:nvPr>
        </p:nvSpPr>
        <p:spPr>
          <a:xfrm>
            <a:off x="895010" y="1321067"/>
            <a:ext cx="10401900" cy="2306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6400"/>
              <a:buNone/>
            </a:pPr>
            <a:r>
              <a:rPr lang="en-US">
                <a:solidFill>
                  <a:schemeClr val="lt2"/>
                </a:solidFill>
                <a:latin typeface="Times New Roman"/>
                <a:ea typeface="Times New Roman"/>
                <a:cs typeface="Times New Roman"/>
                <a:sym typeface="Times New Roman"/>
              </a:rPr>
              <a:t>Cleansing Prayer</a:t>
            </a:r>
            <a:endParaRPr>
              <a:solidFill>
                <a:schemeClr val="lt2"/>
              </a:solidFill>
            </a:endParaRPr>
          </a:p>
        </p:txBody>
      </p:sp>
      <p:pic>
        <p:nvPicPr>
          <p:cNvPr id="197" name="Google Shape;197;p57"/>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8"/>
          <p:cNvSpPr txBox="1"/>
          <p:nvPr>
            <p:ph type="ctrTitle"/>
          </p:nvPr>
        </p:nvSpPr>
        <p:spPr>
          <a:xfrm>
            <a:off x="895010" y="1321067"/>
            <a:ext cx="10401900" cy="2306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6400"/>
              <a:buNone/>
            </a:pPr>
            <a:r>
              <a:rPr lang="en-US">
                <a:solidFill>
                  <a:schemeClr val="lt2"/>
                </a:solidFill>
                <a:latin typeface="Times New Roman"/>
                <a:ea typeface="Times New Roman"/>
                <a:cs typeface="Times New Roman"/>
                <a:sym typeface="Times New Roman"/>
              </a:rPr>
              <a:t>Short Debrief &amp; Q&amp;A</a:t>
            </a:r>
            <a:endParaRPr>
              <a:solidFill>
                <a:schemeClr val="lt2"/>
              </a:solidFill>
            </a:endParaRPr>
          </a:p>
        </p:txBody>
      </p:sp>
      <p:pic>
        <p:nvPicPr>
          <p:cNvPr id="203" name="Google Shape;203;p58"/>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3"/>
          <p:cNvSpPr txBox="1"/>
          <p:nvPr>
            <p:ph type="title"/>
          </p:nvPr>
        </p:nvSpPr>
        <p:spPr>
          <a:xfrm>
            <a:off x="609600" y="228600"/>
            <a:ext cx="10972800" cy="800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External Attacks</a:t>
            </a:r>
            <a:endParaRPr>
              <a:solidFill>
                <a:schemeClr val="lt2"/>
              </a:solidFill>
            </a:endParaRPr>
          </a:p>
        </p:txBody>
      </p:sp>
      <p:sp>
        <p:nvSpPr>
          <p:cNvPr id="95" name="Google Shape;95;p43"/>
          <p:cNvSpPr txBox="1"/>
          <p:nvPr>
            <p:ph idx="1" type="body"/>
          </p:nvPr>
        </p:nvSpPr>
        <p:spPr>
          <a:xfrm>
            <a:off x="609600" y="1028700"/>
            <a:ext cx="10972800" cy="5067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Temptations: Typically feel stronger than fleshly temptations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Oppression: Often described as a feeling of heaviness; can involve assaults on one’s mind</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Mental assaults sometimes referred to as “obsession”</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Afflictions &amp; Attacks on Resources/Relationships: Can come directly from the enemy or stem from curses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MUCH more frequently than westerners recognize</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Physical Assaults by Spirits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Persecution</a:t>
            </a:r>
            <a:endParaRPr/>
          </a:p>
        </p:txBody>
      </p:sp>
      <p:pic>
        <p:nvPicPr>
          <p:cNvPr id="96" name="Google Shape;96;p43"/>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4"/>
          <p:cNvSpPr txBox="1"/>
          <p:nvPr>
            <p:ph type="title"/>
          </p:nvPr>
        </p:nvSpPr>
        <p:spPr>
          <a:xfrm>
            <a:off x="609600" y="228600"/>
            <a:ext cx="10972800" cy="533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Full Armor of God</a:t>
            </a:r>
            <a:endParaRPr>
              <a:solidFill>
                <a:schemeClr val="lt2"/>
              </a:solidFill>
            </a:endParaRPr>
          </a:p>
        </p:txBody>
      </p:sp>
      <p:sp>
        <p:nvSpPr>
          <p:cNvPr id="102" name="Google Shape;102;p44"/>
          <p:cNvSpPr txBox="1"/>
          <p:nvPr>
            <p:ph idx="1" type="body"/>
          </p:nvPr>
        </p:nvSpPr>
        <p:spPr>
          <a:xfrm>
            <a:off x="304799" y="1143000"/>
            <a:ext cx="6734100" cy="53340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15000"/>
              </a:lnSpc>
              <a:spcBef>
                <a:spcPts val="0"/>
              </a:spcBef>
              <a:spcAft>
                <a:spcPts val="0"/>
              </a:spcAft>
              <a:buSzPts val="2800"/>
              <a:buFont typeface="Times New Roman"/>
              <a:buChar char="●"/>
            </a:pPr>
            <a:r>
              <a:rPr lang="en-US">
                <a:latin typeface="Times New Roman"/>
                <a:ea typeface="Times New Roman"/>
                <a:cs typeface="Times New Roman"/>
                <a:sym typeface="Times New Roman"/>
              </a:rPr>
              <a:t>Eph. 6:13-17: Therefore, put on the armor of God, that you may be able to resist on the evil day and, having done everything, to hold your ground. So stand fast with your loins girded in truth, clothed with righteousness as a breastplate, and your feet shod in readiness for the gospel of peace. In all circumstances, hold faith as a shield, to quench all the flaming arrows of the evil one. And take the helmet of salvation and the sword of the Spirit, which is the word of God.</a:t>
            </a:r>
            <a:endParaRPr/>
          </a:p>
        </p:txBody>
      </p:sp>
      <p:pic>
        <p:nvPicPr>
          <p:cNvPr id="103" name="Google Shape;103;p44"/>
          <p:cNvPicPr preferRelativeResize="0"/>
          <p:nvPr>
            <p:ph idx="2" type="body"/>
          </p:nvPr>
        </p:nvPicPr>
        <p:blipFill rotWithShape="1">
          <a:blip r:embed="rId3">
            <a:alphaModFix/>
          </a:blip>
          <a:srcRect b="0" l="0" r="0" t="0"/>
          <a:stretch/>
        </p:blipFill>
        <p:spPr>
          <a:xfrm>
            <a:off x="7227778" y="1384675"/>
            <a:ext cx="3377100" cy="4495800"/>
          </a:xfrm>
          <a:prstGeom prst="rect">
            <a:avLst/>
          </a:prstGeom>
          <a:noFill/>
          <a:ln>
            <a:noFill/>
          </a:ln>
        </p:spPr>
      </p:pic>
      <p:pic>
        <p:nvPicPr>
          <p:cNvPr id="104" name="Google Shape;104;p44"/>
          <p:cNvPicPr preferRelativeResize="0"/>
          <p:nvPr/>
        </p:nvPicPr>
        <p:blipFill rotWithShape="1">
          <a:blip r:embed="rId4">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5"/>
          <p:cNvSpPr txBox="1"/>
          <p:nvPr>
            <p:ph type="title"/>
          </p:nvPr>
        </p:nvSpPr>
        <p:spPr>
          <a:xfrm>
            <a:off x="609600" y="228601"/>
            <a:ext cx="10972800" cy="533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Full Armor of God</a:t>
            </a:r>
            <a:endParaRPr>
              <a:solidFill>
                <a:schemeClr val="lt2"/>
              </a:solidFill>
            </a:endParaRPr>
          </a:p>
        </p:txBody>
      </p:sp>
      <p:sp>
        <p:nvSpPr>
          <p:cNvPr id="110" name="Google Shape;110;p45"/>
          <p:cNvSpPr txBox="1"/>
          <p:nvPr>
            <p:ph idx="1" type="body"/>
          </p:nvPr>
        </p:nvSpPr>
        <p:spPr>
          <a:xfrm>
            <a:off x="609600" y="762001"/>
            <a:ext cx="10972800" cy="5333999"/>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Truth: “You will know the truth, and the truth will set you free” John 8:32—The enemy’s a deceiver, so we must be immersed in and have experience with the Truth</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Renounce lies and false beliefs, affirm and live out truth</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Righteousness: Phil. 3:8-10</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I even consider everything as a loss because of the supreme good of knowing Christ Jesus my Lord… that I may gain Christ and be found in him, not having any righteousness of my own based on the law but that which comes through faith in Christ, the righteousness from God, depending on faith to know him and the power of his resurrection</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Repent from, confess, and renounce sin &amp; walk faithfully w/Christ</a:t>
            </a:r>
            <a:endParaRPr/>
          </a:p>
        </p:txBody>
      </p:sp>
      <p:pic>
        <p:nvPicPr>
          <p:cNvPr id="111" name="Google Shape;111;p45"/>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6"/>
          <p:cNvSpPr txBox="1"/>
          <p:nvPr>
            <p:ph type="title"/>
          </p:nvPr>
        </p:nvSpPr>
        <p:spPr>
          <a:xfrm>
            <a:off x="609600" y="228600"/>
            <a:ext cx="10972800" cy="82867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Full Armor of God</a:t>
            </a:r>
            <a:endParaRPr>
              <a:solidFill>
                <a:schemeClr val="lt2"/>
              </a:solidFill>
            </a:endParaRPr>
          </a:p>
        </p:txBody>
      </p:sp>
      <p:sp>
        <p:nvSpPr>
          <p:cNvPr id="117" name="Google Shape;117;p46"/>
          <p:cNvSpPr txBox="1"/>
          <p:nvPr>
            <p:ph idx="1" type="body"/>
          </p:nvPr>
        </p:nvSpPr>
        <p:spPr>
          <a:xfrm>
            <a:off x="609600" y="1057275"/>
            <a:ext cx="5384800" cy="503872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2800"/>
              <a:buFont typeface="Times New Roman"/>
              <a:buChar char="●"/>
            </a:pPr>
            <a:r>
              <a:rPr lang="en-US">
                <a:latin typeface="Times New Roman"/>
                <a:ea typeface="Times New Roman"/>
                <a:cs typeface="Times New Roman"/>
                <a:sym typeface="Times New Roman"/>
              </a:rPr>
              <a:t>Preparation of the Gospel of Peace: 1 Peter 3:15: “But sanctify Christ as Lord in your hearts. Always be ready to give an explanation to anyone who asks you for a reason for your hope.”</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Understand the Gospel and know the reconciliation and peace that comes from it so you can confidently share with others</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Know your testimony!</a:t>
            </a:r>
            <a:endParaRPr/>
          </a:p>
        </p:txBody>
      </p:sp>
      <p:pic>
        <p:nvPicPr>
          <p:cNvPr id="118" name="Google Shape;118;p46"/>
          <p:cNvPicPr preferRelativeResize="0"/>
          <p:nvPr>
            <p:ph idx="2" type="body"/>
          </p:nvPr>
        </p:nvPicPr>
        <p:blipFill rotWithShape="1">
          <a:blip r:embed="rId3">
            <a:alphaModFix/>
          </a:blip>
          <a:srcRect b="0" l="0" r="0" t="0"/>
          <a:stretch/>
        </p:blipFill>
        <p:spPr>
          <a:xfrm>
            <a:off x="6413500" y="1876424"/>
            <a:ext cx="5168900" cy="2886075"/>
          </a:xfrm>
          <a:prstGeom prst="rect">
            <a:avLst/>
          </a:prstGeom>
          <a:noFill/>
          <a:ln>
            <a:noFill/>
          </a:ln>
        </p:spPr>
      </p:pic>
      <p:pic>
        <p:nvPicPr>
          <p:cNvPr id="119" name="Google Shape;119;p46"/>
          <p:cNvPicPr preferRelativeResize="0"/>
          <p:nvPr/>
        </p:nvPicPr>
        <p:blipFill rotWithShape="1">
          <a:blip r:embed="rId4">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7"/>
          <p:cNvSpPr txBox="1"/>
          <p:nvPr>
            <p:ph type="title"/>
          </p:nvPr>
        </p:nvSpPr>
        <p:spPr>
          <a:xfrm>
            <a:off x="609600" y="228600"/>
            <a:ext cx="10972800" cy="762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Full Armor of God</a:t>
            </a:r>
            <a:endParaRPr>
              <a:solidFill>
                <a:schemeClr val="lt2"/>
              </a:solidFill>
            </a:endParaRPr>
          </a:p>
        </p:txBody>
      </p:sp>
      <p:sp>
        <p:nvSpPr>
          <p:cNvPr id="125" name="Google Shape;125;p47"/>
          <p:cNvSpPr txBox="1"/>
          <p:nvPr>
            <p:ph idx="1" type="body"/>
          </p:nvPr>
        </p:nvSpPr>
        <p:spPr>
          <a:xfrm>
            <a:off x="609600" y="857251"/>
            <a:ext cx="10972800" cy="523875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E3E3FF"/>
              </a:buClr>
              <a:buSzPts val="3200"/>
              <a:buFont typeface="Times New Roman"/>
              <a:buChar char="•"/>
            </a:pPr>
            <a:r>
              <a:rPr b="0" i="0" lang="en-US" sz="3200" u="none" cap="none" strike="noStrike">
                <a:solidFill>
                  <a:srgbClr val="FFFFFF"/>
                </a:solidFill>
                <a:latin typeface="Times New Roman"/>
                <a:ea typeface="Times New Roman"/>
                <a:cs typeface="Times New Roman"/>
                <a:sym typeface="Times New Roman"/>
              </a:rPr>
              <a:t>Faith: Rom. 5:1: Therefore, since we have been justified by faith, we have peace with God through our Lord Jesus Christ</a:t>
            </a:r>
            <a:endParaRPr/>
          </a:p>
          <a:p>
            <a:pPr indent="-285750" lvl="1" marL="742950" marR="0" rtl="0" algn="l">
              <a:lnSpc>
                <a:spcPct val="100000"/>
              </a:lnSpc>
              <a:spcBef>
                <a:spcPts val="560"/>
              </a:spcBef>
              <a:spcAft>
                <a:spcPts val="0"/>
              </a:spcAft>
              <a:buClr>
                <a:srgbClr val="FFFFFF"/>
              </a:buClr>
              <a:buSzPts val="2800"/>
              <a:buFont typeface="Times New Roman"/>
              <a:buChar char="–"/>
            </a:pPr>
            <a:r>
              <a:rPr b="0" i="0" lang="en-US" sz="2800" u="none" cap="none" strike="noStrike">
                <a:solidFill>
                  <a:srgbClr val="FFFFFF"/>
                </a:solidFill>
                <a:latin typeface="Times New Roman"/>
                <a:ea typeface="Times New Roman"/>
                <a:cs typeface="Times New Roman"/>
                <a:sym typeface="Times New Roman"/>
              </a:rPr>
              <a:t>“God indeed is my salvation; I am confident and unafraid. For the Lord is my strength and my might, and he has been my salvation.” Is. 12:2</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We must have faith God is true when He says who we are and what He has done, is doing, and will do</a:t>
            </a:r>
            <a:endParaRPr/>
          </a:p>
          <a:p>
            <a:pPr indent="-285750" lvl="2" marL="114300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Enemy tries to intimidate—faith is the confidence in God needed to remain unafraid</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Faith should NOT make us arrogant or prideful to where we pick fights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Affirm faith in Christ and in God’s promises, renounce doubt and fear</a:t>
            </a:r>
            <a:endParaRPr/>
          </a:p>
        </p:txBody>
      </p:sp>
      <p:pic>
        <p:nvPicPr>
          <p:cNvPr id="126" name="Google Shape;126;p47"/>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8"/>
          <p:cNvSpPr txBox="1"/>
          <p:nvPr>
            <p:ph type="title"/>
          </p:nvPr>
        </p:nvSpPr>
        <p:spPr>
          <a:xfrm>
            <a:off x="609600" y="228600"/>
            <a:ext cx="10972800" cy="67627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Full Armor of God</a:t>
            </a:r>
            <a:endParaRPr>
              <a:solidFill>
                <a:schemeClr val="lt2"/>
              </a:solidFill>
            </a:endParaRPr>
          </a:p>
        </p:txBody>
      </p:sp>
      <p:sp>
        <p:nvSpPr>
          <p:cNvPr id="132" name="Google Shape;132;p48"/>
          <p:cNvSpPr txBox="1"/>
          <p:nvPr>
            <p:ph idx="1" type="body"/>
          </p:nvPr>
        </p:nvSpPr>
        <p:spPr>
          <a:xfrm>
            <a:off x="609600" y="981075"/>
            <a:ext cx="10972800" cy="5114925"/>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Salvation: Rom. 10:9: For, if you confess with your mouth that Jesus is Lord and believe in your heart that God raised him from the dead, you will be saved</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2 Tim. 1:9-10: He saved us and called us to a holy life, not according to our works but according to his own design and the grace bestowed on us in Christ Jesus before time began, but now made manifest through the appearance of our savior Christ Jesus, who destroyed death and brought life and immortality to light through the gospel</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We must commit and submit ourselves wholly to Him, allowing Him to transform our hearts and minds</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Rom. 12:2: Be transformed by the renewal of your mind</a:t>
            </a:r>
            <a:endParaRPr/>
          </a:p>
        </p:txBody>
      </p:sp>
      <p:pic>
        <p:nvPicPr>
          <p:cNvPr id="133" name="Google Shape;133;p48"/>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9"/>
          <p:cNvSpPr txBox="1"/>
          <p:nvPr>
            <p:ph type="title"/>
          </p:nvPr>
        </p:nvSpPr>
        <p:spPr>
          <a:xfrm>
            <a:off x="609600" y="228600"/>
            <a:ext cx="10972800" cy="6381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Full Armor of God</a:t>
            </a:r>
            <a:endParaRPr>
              <a:solidFill>
                <a:schemeClr val="lt2"/>
              </a:solidFill>
            </a:endParaRPr>
          </a:p>
        </p:txBody>
      </p:sp>
      <p:sp>
        <p:nvSpPr>
          <p:cNvPr id="139" name="Google Shape;139;p49"/>
          <p:cNvSpPr txBox="1"/>
          <p:nvPr>
            <p:ph idx="1" type="body"/>
          </p:nvPr>
        </p:nvSpPr>
        <p:spPr>
          <a:xfrm>
            <a:off x="609600" y="866775"/>
            <a:ext cx="10972800" cy="5229225"/>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Sword of the Spirit:</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Heb. 4:12: Indeed, the word of God is living and effective, sharper than any two-edged sword, penetrating even between soul and spirit, joints and marrow, and able to discern reflections and thoughts of the heart.</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Is. 49:2: He made my mouth like a sharp-edged sword (ref. Christ)</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2 Tim. 3:16: All Scripture is inspired by God, useful for teaching, for refutation, for correction, and for training in righteousness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2 Peter 1:20-21: There is no prophecy of scripture that is a matter of personal interpretation, for no prophecy ever came through human will; but rather men moved by the Holy Spirit spoke from God.</a:t>
            </a:r>
            <a:endParaRPr/>
          </a:p>
        </p:txBody>
      </p:sp>
      <p:pic>
        <p:nvPicPr>
          <p:cNvPr id="140" name="Google Shape;140;p49"/>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0"/>
          <p:cNvSpPr txBox="1"/>
          <p:nvPr>
            <p:ph type="title"/>
          </p:nvPr>
        </p:nvSpPr>
        <p:spPr>
          <a:xfrm>
            <a:off x="609600" y="228600"/>
            <a:ext cx="10972800" cy="533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Quick Review</a:t>
            </a:r>
            <a:endParaRPr>
              <a:solidFill>
                <a:schemeClr val="lt2"/>
              </a:solidFill>
            </a:endParaRPr>
          </a:p>
        </p:txBody>
      </p:sp>
      <p:sp>
        <p:nvSpPr>
          <p:cNvPr id="146" name="Google Shape;146;p50"/>
          <p:cNvSpPr txBox="1"/>
          <p:nvPr>
            <p:ph idx="1" type="body"/>
          </p:nvPr>
        </p:nvSpPr>
        <p:spPr>
          <a:xfrm>
            <a:off x="609600" y="762001"/>
            <a:ext cx="10972800" cy="53340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Salvation: Continually commit and submit yourself to Christ</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Truth: Renounce false beliefs/lies whenever you recognize them in yourself and replace them by affirming truth</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Righteousness: Continually repent from, confess, and renounce sins (and your desires for them) whenever you see them</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Preparation of the Gospel of Peace: Grow in helping others be reconciled to God and experience His healing &amp; peace</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Faith: Trust/Rely on God and His promises and renounce doubt, fear, and disbelief</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Sword of the Spirit: Grow in your understanding of Scripture</a:t>
            </a:r>
            <a:endParaRPr/>
          </a:p>
        </p:txBody>
      </p:sp>
      <p:pic>
        <p:nvPicPr>
          <p:cNvPr id="147" name="Google Shape;147;p50"/>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2021-12-26T20:46:54Z</dcterms:created>
  <dc:creator>Benjamin McEntire</dc:creator>
</cp:coreProperties>
</file>