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y="6858000" cx="12192000"/>
  <p:notesSz cx="6858000" cy="9144000"/>
  <p:embeddedFontLst>
    <p:embeddedFont>
      <p:font typeface="Average"/>
      <p:regular r:id="rId25"/>
    </p:embeddedFont>
    <p:embeddedFont>
      <p:font typeface="Oswald"/>
      <p:regular r:id="rId26"/>
      <p:bold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8" roundtripDataSignature="AMtx7mipopozytWm8etx7wFeWwTT+3AjJ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Oswald-regular.fntdata"/><Relationship Id="rId25" Type="http://schemas.openxmlformats.org/officeDocument/2006/relationships/font" Target="fonts/Average-regular.fntdata"/><Relationship Id="rId28" Type="http://customschemas.google.com/relationships/presentationmetadata" Target="metadata"/><Relationship Id="rId27" Type="http://schemas.openxmlformats.org/officeDocument/2006/relationships/font" Target="fonts/Oswald-bold.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6" name="Google Shape;86;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3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0" name="Google Shape;150;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3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7" name="Google Shape;157;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3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5" name="Google Shape;165;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3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2" name="Google Shape;172;p3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3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0" name="Google Shape;180;p3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3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7" name="Google Shape;187;p3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3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5" name="Google Shape;195;p3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3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2" name="Google Shape;202;p3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3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8" name="Google Shape;208;p3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4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6" name="Google Shape;216;p4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3" name="Google Shape;93;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4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3" name="Google Shape;223;p4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1" name="Google Shape;101;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8" name="Google Shape;108;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5" name="Google Shape;115;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2" name="Google Shape;122;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9" name="Google Shape;129;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6" name="Google Shape;136;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3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3" name="Google Shape;143;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grpSp>
        <p:nvGrpSpPr>
          <p:cNvPr id="10" name="Google Shape;10;g15ee82d7b54_0_454"/>
          <p:cNvGrpSpPr/>
          <p:nvPr/>
        </p:nvGrpSpPr>
        <p:grpSpPr>
          <a:xfrm>
            <a:off x="5800234" y="3807170"/>
            <a:ext cx="591423" cy="140843"/>
            <a:chOff x="4137525" y="2915950"/>
            <a:chExt cx="869100" cy="207000"/>
          </a:xfrm>
        </p:grpSpPr>
        <p:sp>
          <p:nvSpPr>
            <p:cNvPr id="11" name="Google Shape;11;g15ee82d7b54_0_454"/>
            <p:cNvSpPr/>
            <p:nvPr/>
          </p:nvSpPr>
          <p:spPr>
            <a:xfrm>
              <a:off x="4468575" y="2915950"/>
              <a:ext cx="207000" cy="207000"/>
            </a:xfrm>
            <a:prstGeom prst="ellipse">
              <a:avLst/>
            </a:prstGeom>
            <a:solidFill>
              <a:schemeClr val="dk1"/>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g15ee82d7b54_0_454"/>
            <p:cNvSpPr/>
            <p:nvPr/>
          </p:nvSpPr>
          <p:spPr>
            <a:xfrm>
              <a:off x="4799625" y="2915950"/>
              <a:ext cx="207000" cy="207000"/>
            </a:xfrm>
            <a:prstGeom prst="ellipse">
              <a:avLst/>
            </a:prstGeom>
            <a:solidFill>
              <a:schemeClr val="dk1"/>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 name="Google Shape;13;g15ee82d7b54_0_454"/>
            <p:cNvSpPr/>
            <p:nvPr/>
          </p:nvSpPr>
          <p:spPr>
            <a:xfrm>
              <a:off x="4137525" y="2915950"/>
              <a:ext cx="207000" cy="207000"/>
            </a:xfrm>
            <a:prstGeom prst="ellipse">
              <a:avLst/>
            </a:prstGeom>
            <a:solidFill>
              <a:schemeClr val="dk1"/>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4" name="Google Shape;14;g15ee82d7b54_0_454"/>
          <p:cNvSpPr txBox="1"/>
          <p:nvPr>
            <p:ph type="ctrTitle"/>
          </p:nvPr>
        </p:nvSpPr>
        <p:spPr>
          <a:xfrm>
            <a:off x="895010" y="1321067"/>
            <a:ext cx="10401900" cy="2306700"/>
          </a:xfrm>
          <a:prstGeom prst="rect">
            <a:avLst/>
          </a:prstGeom>
          <a:noFill/>
          <a:ln>
            <a:noFill/>
          </a:ln>
        </p:spPr>
        <p:txBody>
          <a:bodyPr anchorCtr="0" anchor="b" bIns="121900" lIns="121900" spcFirstLastPara="1" rIns="121900" wrap="square" tIns="121900">
            <a:normAutofit/>
          </a:bodyPr>
          <a:lstStyle>
            <a:lvl1pPr lvl="0" algn="ctr">
              <a:lnSpc>
                <a:spcPct val="100000"/>
              </a:lnSpc>
              <a:spcBef>
                <a:spcPts val="0"/>
              </a:spcBef>
              <a:spcAft>
                <a:spcPts val="0"/>
              </a:spcAft>
              <a:buSzPts val="6400"/>
              <a:buNone/>
              <a:defRPr sz="6400"/>
            </a:lvl1pPr>
            <a:lvl2pPr lvl="1" algn="ctr">
              <a:lnSpc>
                <a:spcPct val="100000"/>
              </a:lnSpc>
              <a:spcBef>
                <a:spcPts val="0"/>
              </a:spcBef>
              <a:spcAft>
                <a:spcPts val="0"/>
              </a:spcAft>
              <a:buSzPts val="6400"/>
              <a:buNone/>
              <a:defRPr sz="6400"/>
            </a:lvl2pPr>
            <a:lvl3pPr lvl="2" algn="ctr">
              <a:lnSpc>
                <a:spcPct val="100000"/>
              </a:lnSpc>
              <a:spcBef>
                <a:spcPts val="0"/>
              </a:spcBef>
              <a:spcAft>
                <a:spcPts val="0"/>
              </a:spcAft>
              <a:buSzPts val="6400"/>
              <a:buNone/>
              <a:defRPr sz="6400"/>
            </a:lvl3pPr>
            <a:lvl4pPr lvl="3" algn="ctr">
              <a:lnSpc>
                <a:spcPct val="100000"/>
              </a:lnSpc>
              <a:spcBef>
                <a:spcPts val="0"/>
              </a:spcBef>
              <a:spcAft>
                <a:spcPts val="0"/>
              </a:spcAft>
              <a:buSzPts val="6400"/>
              <a:buNone/>
              <a:defRPr sz="6400"/>
            </a:lvl4pPr>
            <a:lvl5pPr lvl="4" algn="ctr">
              <a:lnSpc>
                <a:spcPct val="100000"/>
              </a:lnSpc>
              <a:spcBef>
                <a:spcPts val="0"/>
              </a:spcBef>
              <a:spcAft>
                <a:spcPts val="0"/>
              </a:spcAft>
              <a:buSzPts val="6400"/>
              <a:buNone/>
              <a:defRPr sz="6400"/>
            </a:lvl5pPr>
            <a:lvl6pPr lvl="5" algn="ctr">
              <a:lnSpc>
                <a:spcPct val="100000"/>
              </a:lnSpc>
              <a:spcBef>
                <a:spcPts val="0"/>
              </a:spcBef>
              <a:spcAft>
                <a:spcPts val="0"/>
              </a:spcAft>
              <a:buSzPts val="6400"/>
              <a:buNone/>
              <a:defRPr sz="6400"/>
            </a:lvl6pPr>
            <a:lvl7pPr lvl="6" algn="ctr">
              <a:lnSpc>
                <a:spcPct val="100000"/>
              </a:lnSpc>
              <a:spcBef>
                <a:spcPts val="0"/>
              </a:spcBef>
              <a:spcAft>
                <a:spcPts val="0"/>
              </a:spcAft>
              <a:buSzPts val="6400"/>
              <a:buNone/>
              <a:defRPr sz="6400"/>
            </a:lvl7pPr>
            <a:lvl8pPr lvl="7" algn="ctr">
              <a:lnSpc>
                <a:spcPct val="100000"/>
              </a:lnSpc>
              <a:spcBef>
                <a:spcPts val="0"/>
              </a:spcBef>
              <a:spcAft>
                <a:spcPts val="0"/>
              </a:spcAft>
              <a:buSzPts val="6400"/>
              <a:buNone/>
              <a:defRPr sz="6400"/>
            </a:lvl8pPr>
            <a:lvl9pPr lvl="8" algn="ctr">
              <a:lnSpc>
                <a:spcPct val="100000"/>
              </a:lnSpc>
              <a:spcBef>
                <a:spcPts val="0"/>
              </a:spcBef>
              <a:spcAft>
                <a:spcPts val="0"/>
              </a:spcAft>
              <a:buSzPts val="6400"/>
              <a:buNone/>
              <a:defRPr sz="6400"/>
            </a:lvl9pPr>
          </a:lstStyle>
          <a:p/>
        </p:txBody>
      </p:sp>
      <p:sp>
        <p:nvSpPr>
          <p:cNvPr id="15" name="Google Shape;15;g15ee82d7b54_0_454"/>
          <p:cNvSpPr txBox="1"/>
          <p:nvPr>
            <p:ph idx="1" type="subTitle"/>
          </p:nvPr>
        </p:nvSpPr>
        <p:spPr>
          <a:xfrm>
            <a:off x="895000" y="4233168"/>
            <a:ext cx="10401900" cy="1056900"/>
          </a:xfrm>
          <a:prstGeom prst="rect">
            <a:avLst/>
          </a:prstGeom>
          <a:noFill/>
          <a:ln>
            <a:noFill/>
          </a:ln>
        </p:spPr>
        <p:txBody>
          <a:bodyPr anchorCtr="0" anchor="t" bIns="121900" lIns="121900" spcFirstLastPara="1" rIns="121900" wrap="square" tIns="12190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6" name="Google Shape;16;g15ee82d7b54_0_454"/>
          <p:cNvSpPr txBox="1"/>
          <p:nvPr>
            <p:ph idx="12" type="sldNum"/>
          </p:nvPr>
        </p:nvSpPr>
        <p:spPr>
          <a:xfrm>
            <a:off x="11320333" y="6241346"/>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1" name="Shape 61"/>
        <p:cNvGrpSpPr/>
        <p:nvPr/>
      </p:nvGrpSpPr>
      <p:grpSpPr>
        <a:xfrm>
          <a:off x="0" y="0"/>
          <a:ext cx="0" cy="0"/>
          <a:chOff x="0" y="0"/>
          <a:chExt cx="0" cy="0"/>
        </a:xfrm>
      </p:grpSpPr>
      <p:sp>
        <p:nvSpPr>
          <p:cNvPr id="62" name="Google Shape;62;g15ee82d7b54_0_477"/>
          <p:cNvSpPr txBox="1"/>
          <p:nvPr>
            <p:ph type="title"/>
          </p:nvPr>
        </p:nvSpPr>
        <p:spPr>
          <a:xfrm>
            <a:off x="415600" y="740800"/>
            <a:ext cx="3744000" cy="1007700"/>
          </a:xfrm>
          <a:prstGeom prst="rect">
            <a:avLst/>
          </a:prstGeom>
          <a:noFill/>
          <a:ln>
            <a:noFill/>
          </a:ln>
        </p:spPr>
        <p:txBody>
          <a:bodyPr anchorCtr="0" anchor="b" bIns="121900" lIns="121900" spcFirstLastPara="1" rIns="121900" wrap="square" tIns="121900">
            <a:normAutofit/>
          </a:bodyPr>
          <a:lstStyle>
            <a:lvl1pPr lvl="0" algn="l">
              <a:lnSpc>
                <a:spcPct val="100000"/>
              </a:lnSpc>
              <a:spcBef>
                <a:spcPts val="0"/>
              </a:spcBef>
              <a:spcAft>
                <a:spcPts val="0"/>
              </a:spcAft>
              <a:buSzPts val="3200"/>
              <a:buNone/>
              <a:defRPr sz="3200"/>
            </a:lvl1pPr>
            <a:lvl2pPr lvl="1" algn="l">
              <a:lnSpc>
                <a:spcPct val="100000"/>
              </a:lnSpc>
              <a:spcBef>
                <a:spcPts val="0"/>
              </a:spcBef>
              <a:spcAft>
                <a:spcPts val="0"/>
              </a:spcAft>
              <a:buSzPts val="3200"/>
              <a:buNone/>
              <a:defRPr sz="3200"/>
            </a:lvl2pPr>
            <a:lvl3pPr lvl="2" algn="l">
              <a:lnSpc>
                <a:spcPct val="100000"/>
              </a:lnSpc>
              <a:spcBef>
                <a:spcPts val="0"/>
              </a:spcBef>
              <a:spcAft>
                <a:spcPts val="0"/>
              </a:spcAft>
              <a:buSzPts val="3200"/>
              <a:buNone/>
              <a:defRPr sz="3200"/>
            </a:lvl3pPr>
            <a:lvl4pPr lvl="3" algn="l">
              <a:lnSpc>
                <a:spcPct val="100000"/>
              </a:lnSpc>
              <a:spcBef>
                <a:spcPts val="0"/>
              </a:spcBef>
              <a:spcAft>
                <a:spcPts val="0"/>
              </a:spcAft>
              <a:buSzPts val="3200"/>
              <a:buNone/>
              <a:defRPr sz="3200"/>
            </a:lvl4pPr>
            <a:lvl5pPr lvl="4" algn="l">
              <a:lnSpc>
                <a:spcPct val="100000"/>
              </a:lnSpc>
              <a:spcBef>
                <a:spcPts val="0"/>
              </a:spcBef>
              <a:spcAft>
                <a:spcPts val="0"/>
              </a:spcAft>
              <a:buSzPts val="3200"/>
              <a:buNone/>
              <a:defRPr sz="3200"/>
            </a:lvl5pPr>
            <a:lvl6pPr lvl="5" algn="l">
              <a:lnSpc>
                <a:spcPct val="100000"/>
              </a:lnSpc>
              <a:spcBef>
                <a:spcPts val="0"/>
              </a:spcBef>
              <a:spcAft>
                <a:spcPts val="0"/>
              </a:spcAft>
              <a:buSzPts val="3200"/>
              <a:buNone/>
              <a:defRPr sz="3200"/>
            </a:lvl6pPr>
            <a:lvl7pPr lvl="6" algn="l">
              <a:lnSpc>
                <a:spcPct val="100000"/>
              </a:lnSpc>
              <a:spcBef>
                <a:spcPts val="0"/>
              </a:spcBef>
              <a:spcAft>
                <a:spcPts val="0"/>
              </a:spcAft>
              <a:buSzPts val="3200"/>
              <a:buNone/>
              <a:defRPr sz="3200"/>
            </a:lvl7pPr>
            <a:lvl8pPr lvl="7" algn="l">
              <a:lnSpc>
                <a:spcPct val="100000"/>
              </a:lnSpc>
              <a:spcBef>
                <a:spcPts val="0"/>
              </a:spcBef>
              <a:spcAft>
                <a:spcPts val="0"/>
              </a:spcAft>
              <a:buSzPts val="3200"/>
              <a:buNone/>
              <a:defRPr sz="3200"/>
            </a:lvl8pPr>
            <a:lvl9pPr lvl="8" algn="l">
              <a:lnSpc>
                <a:spcPct val="100000"/>
              </a:lnSpc>
              <a:spcBef>
                <a:spcPts val="0"/>
              </a:spcBef>
              <a:spcAft>
                <a:spcPts val="0"/>
              </a:spcAft>
              <a:buSzPts val="3200"/>
              <a:buNone/>
              <a:defRPr sz="3200"/>
            </a:lvl9pPr>
          </a:lstStyle>
          <a:p/>
        </p:txBody>
      </p:sp>
      <p:sp>
        <p:nvSpPr>
          <p:cNvPr id="63" name="Google Shape;63;g15ee82d7b54_0_477"/>
          <p:cNvSpPr txBox="1"/>
          <p:nvPr>
            <p:ph idx="1" type="body"/>
          </p:nvPr>
        </p:nvSpPr>
        <p:spPr>
          <a:xfrm>
            <a:off x="415600" y="1852800"/>
            <a:ext cx="3744000" cy="4239300"/>
          </a:xfrm>
          <a:prstGeom prst="rect">
            <a:avLst/>
          </a:prstGeom>
          <a:noFill/>
          <a:ln>
            <a:noFill/>
          </a:ln>
        </p:spPr>
        <p:txBody>
          <a:bodyPr anchorCtr="0" anchor="t" bIns="121900" lIns="121900" spcFirstLastPara="1" rIns="121900" wrap="square" tIns="121900">
            <a:normAutofit/>
          </a:bodyPr>
          <a:lstStyle>
            <a:lvl1pPr indent="-330200" lvl="0" marL="457200" algn="l">
              <a:lnSpc>
                <a:spcPct val="115000"/>
              </a:lnSpc>
              <a:spcBef>
                <a:spcPts val="0"/>
              </a:spcBef>
              <a:spcAft>
                <a:spcPts val="0"/>
              </a:spcAft>
              <a:buSzPts val="1600"/>
              <a:buChar char="●"/>
              <a:defRPr sz="1600"/>
            </a:lvl1pPr>
            <a:lvl2pPr indent="-330200" lvl="1" marL="914400" algn="l">
              <a:lnSpc>
                <a:spcPct val="115000"/>
              </a:lnSpc>
              <a:spcBef>
                <a:spcPts val="0"/>
              </a:spcBef>
              <a:spcAft>
                <a:spcPts val="0"/>
              </a:spcAft>
              <a:buSzPts val="1600"/>
              <a:buChar char="○"/>
              <a:defRPr sz="1600"/>
            </a:lvl2pPr>
            <a:lvl3pPr indent="-330200" lvl="2" marL="1371600" algn="l">
              <a:lnSpc>
                <a:spcPct val="115000"/>
              </a:lnSpc>
              <a:spcBef>
                <a:spcPts val="0"/>
              </a:spcBef>
              <a:spcAft>
                <a:spcPts val="0"/>
              </a:spcAft>
              <a:buSzPts val="1600"/>
              <a:buChar char="■"/>
              <a:defRPr sz="1600"/>
            </a:lvl3pPr>
            <a:lvl4pPr indent="-330200" lvl="3" marL="1828800" algn="l">
              <a:lnSpc>
                <a:spcPct val="115000"/>
              </a:lnSpc>
              <a:spcBef>
                <a:spcPts val="0"/>
              </a:spcBef>
              <a:spcAft>
                <a:spcPts val="0"/>
              </a:spcAft>
              <a:buSzPts val="1600"/>
              <a:buChar char="●"/>
              <a:defRPr sz="1600"/>
            </a:lvl4pPr>
            <a:lvl5pPr indent="-330200" lvl="4" marL="2286000" algn="l">
              <a:lnSpc>
                <a:spcPct val="115000"/>
              </a:lnSpc>
              <a:spcBef>
                <a:spcPts val="0"/>
              </a:spcBef>
              <a:spcAft>
                <a:spcPts val="0"/>
              </a:spcAft>
              <a:buSzPts val="1600"/>
              <a:buChar char="○"/>
              <a:defRPr sz="1600"/>
            </a:lvl5pPr>
            <a:lvl6pPr indent="-330200" lvl="5" marL="2743200" algn="l">
              <a:lnSpc>
                <a:spcPct val="115000"/>
              </a:lnSpc>
              <a:spcBef>
                <a:spcPts val="0"/>
              </a:spcBef>
              <a:spcAft>
                <a:spcPts val="0"/>
              </a:spcAft>
              <a:buSzPts val="1600"/>
              <a:buChar char="■"/>
              <a:defRPr sz="1600"/>
            </a:lvl6pPr>
            <a:lvl7pPr indent="-330200" lvl="6" marL="3200400" algn="l">
              <a:lnSpc>
                <a:spcPct val="115000"/>
              </a:lnSpc>
              <a:spcBef>
                <a:spcPts val="0"/>
              </a:spcBef>
              <a:spcAft>
                <a:spcPts val="0"/>
              </a:spcAft>
              <a:buSzPts val="1600"/>
              <a:buChar char="●"/>
              <a:defRPr sz="1600"/>
            </a:lvl7pPr>
            <a:lvl8pPr indent="-330200" lvl="7" marL="3657600" algn="l">
              <a:lnSpc>
                <a:spcPct val="115000"/>
              </a:lnSpc>
              <a:spcBef>
                <a:spcPts val="0"/>
              </a:spcBef>
              <a:spcAft>
                <a:spcPts val="0"/>
              </a:spcAft>
              <a:buSzPts val="1600"/>
              <a:buChar char="○"/>
              <a:defRPr sz="1600"/>
            </a:lvl8pPr>
            <a:lvl9pPr indent="-330200" lvl="8" marL="4114800" algn="l">
              <a:lnSpc>
                <a:spcPct val="115000"/>
              </a:lnSpc>
              <a:spcBef>
                <a:spcPts val="0"/>
              </a:spcBef>
              <a:spcAft>
                <a:spcPts val="0"/>
              </a:spcAft>
              <a:buSzPts val="1600"/>
              <a:buChar char="■"/>
              <a:defRPr sz="1600"/>
            </a:lvl9pPr>
          </a:lstStyle>
          <a:p/>
        </p:txBody>
      </p:sp>
      <p:sp>
        <p:nvSpPr>
          <p:cNvPr id="64" name="Google Shape;64;g15ee82d7b54_0_477"/>
          <p:cNvSpPr txBox="1"/>
          <p:nvPr>
            <p:ph idx="12" type="sldNum"/>
          </p:nvPr>
        </p:nvSpPr>
        <p:spPr>
          <a:xfrm>
            <a:off x="11320333" y="6241346"/>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65" name="Shape 65"/>
        <p:cNvGrpSpPr/>
        <p:nvPr/>
      </p:nvGrpSpPr>
      <p:grpSpPr>
        <a:xfrm>
          <a:off x="0" y="0"/>
          <a:ext cx="0" cy="0"/>
          <a:chOff x="0" y="0"/>
          <a:chExt cx="0" cy="0"/>
        </a:xfrm>
      </p:grpSpPr>
      <p:sp>
        <p:nvSpPr>
          <p:cNvPr id="66" name="Google Shape;66;g15ee82d7b54_0_481"/>
          <p:cNvSpPr txBox="1"/>
          <p:nvPr>
            <p:ph type="title"/>
          </p:nvPr>
        </p:nvSpPr>
        <p:spPr>
          <a:xfrm>
            <a:off x="653667" y="701800"/>
            <a:ext cx="8302800" cy="5454300"/>
          </a:xfrm>
          <a:prstGeom prst="rect">
            <a:avLst/>
          </a:prstGeom>
          <a:noFill/>
          <a:ln>
            <a:noFill/>
          </a:ln>
        </p:spPr>
        <p:txBody>
          <a:bodyPr anchorCtr="0" anchor="ctr" bIns="121900" lIns="121900" spcFirstLastPara="1" rIns="121900" wrap="square" tIns="121900">
            <a:normAutofit/>
          </a:bodyPr>
          <a:lstStyle>
            <a:lvl1pPr lvl="0" algn="l">
              <a:lnSpc>
                <a:spcPct val="100000"/>
              </a:lnSpc>
              <a:spcBef>
                <a:spcPts val="0"/>
              </a:spcBef>
              <a:spcAft>
                <a:spcPts val="0"/>
              </a:spcAft>
              <a:buClr>
                <a:schemeClr val="lt1"/>
              </a:buClr>
              <a:buSzPts val="6400"/>
              <a:buNone/>
              <a:defRPr sz="6400">
                <a:solidFill>
                  <a:schemeClr val="lt1"/>
                </a:solidFill>
              </a:defRPr>
            </a:lvl1pPr>
            <a:lvl2pPr lvl="1" algn="l">
              <a:lnSpc>
                <a:spcPct val="100000"/>
              </a:lnSpc>
              <a:spcBef>
                <a:spcPts val="0"/>
              </a:spcBef>
              <a:spcAft>
                <a:spcPts val="0"/>
              </a:spcAft>
              <a:buClr>
                <a:schemeClr val="lt1"/>
              </a:buClr>
              <a:buSzPts val="6400"/>
              <a:buNone/>
              <a:defRPr sz="6400">
                <a:solidFill>
                  <a:schemeClr val="lt1"/>
                </a:solidFill>
              </a:defRPr>
            </a:lvl2pPr>
            <a:lvl3pPr lvl="2" algn="l">
              <a:lnSpc>
                <a:spcPct val="100000"/>
              </a:lnSpc>
              <a:spcBef>
                <a:spcPts val="0"/>
              </a:spcBef>
              <a:spcAft>
                <a:spcPts val="0"/>
              </a:spcAft>
              <a:buClr>
                <a:schemeClr val="lt1"/>
              </a:buClr>
              <a:buSzPts val="6400"/>
              <a:buNone/>
              <a:defRPr sz="6400">
                <a:solidFill>
                  <a:schemeClr val="lt1"/>
                </a:solidFill>
              </a:defRPr>
            </a:lvl3pPr>
            <a:lvl4pPr lvl="3" algn="l">
              <a:lnSpc>
                <a:spcPct val="100000"/>
              </a:lnSpc>
              <a:spcBef>
                <a:spcPts val="0"/>
              </a:spcBef>
              <a:spcAft>
                <a:spcPts val="0"/>
              </a:spcAft>
              <a:buClr>
                <a:schemeClr val="lt1"/>
              </a:buClr>
              <a:buSzPts val="6400"/>
              <a:buNone/>
              <a:defRPr sz="6400">
                <a:solidFill>
                  <a:schemeClr val="lt1"/>
                </a:solidFill>
              </a:defRPr>
            </a:lvl4pPr>
            <a:lvl5pPr lvl="4" algn="l">
              <a:lnSpc>
                <a:spcPct val="100000"/>
              </a:lnSpc>
              <a:spcBef>
                <a:spcPts val="0"/>
              </a:spcBef>
              <a:spcAft>
                <a:spcPts val="0"/>
              </a:spcAft>
              <a:buClr>
                <a:schemeClr val="lt1"/>
              </a:buClr>
              <a:buSzPts val="6400"/>
              <a:buNone/>
              <a:defRPr sz="6400">
                <a:solidFill>
                  <a:schemeClr val="lt1"/>
                </a:solidFill>
              </a:defRPr>
            </a:lvl5pPr>
            <a:lvl6pPr lvl="5" algn="l">
              <a:lnSpc>
                <a:spcPct val="100000"/>
              </a:lnSpc>
              <a:spcBef>
                <a:spcPts val="0"/>
              </a:spcBef>
              <a:spcAft>
                <a:spcPts val="0"/>
              </a:spcAft>
              <a:buClr>
                <a:schemeClr val="lt1"/>
              </a:buClr>
              <a:buSzPts val="6400"/>
              <a:buNone/>
              <a:defRPr sz="6400">
                <a:solidFill>
                  <a:schemeClr val="lt1"/>
                </a:solidFill>
              </a:defRPr>
            </a:lvl6pPr>
            <a:lvl7pPr lvl="6" algn="l">
              <a:lnSpc>
                <a:spcPct val="100000"/>
              </a:lnSpc>
              <a:spcBef>
                <a:spcPts val="0"/>
              </a:spcBef>
              <a:spcAft>
                <a:spcPts val="0"/>
              </a:spcAft>
              <a:buClr>
                <a:schemeClr val="lt1"/>
              </a:buClr>
              <a:buSzPts val="6400"/>
              <a:buNone/>
              <a:defRPr sz="6400">
                <a:solidFill>
                  <a:schemeClr val="lt1"/>
                </a:solidFill>
              </a:defRPr>
            </a:lvl7pPr>
            <a:lvl8pPr lvl="7" algn="l">
              <a:lnSpc>
                <a:spcPct val="100000"/>
              </a:lnSpc>
              <a:spcBef>
                <a:spcPts val="0"/>
              </a:spcBef>
              <a:spcAft>
                <a:spcPts val="0"/>
              </a:spcAft>
              <a:buClr>
                <a:schemeClr val="lt1"/>
              </a:buClr>
              <a:buSzPts val="6400"/>
              <a:buNone/>
              <a:defRPr sz="6400">
                <a:solidFill>
                  <a:schemeClr val="lt1"/>
                </a:solidFill>
              </a:defRPr>
            </a:lvl8pPr>
            <a:lvl9pPr lvl="8" algn="l">
              <a:lnSpc>
                <a:spcPct val="100000"/>
              </a:lnSpc>
              <a:spcBef>
                <a:spcPts val="0"/>
              </a:spcBef>
              <a:spcAft>
                <a:spcPts val="0"/>
              </a:spcAft>
              <a:buClr>
                <a:schemeClr val="lt1"/>
              </a:buClr>
              <a:buSzPts val="6400"/>
              <a:buNone/>
              <a:defRPr sz="6400">
                <a:solidFill>
                  <a:schemeClr val="lt1"/>
                </a:solidFill>
              </a:defRPr>
            </a:lvl9pPr>
          </a:lstStyle>
          <a:p/>
        </p:txBody>
      </p:sp>
      <p:sp>
        <p:nvSpPr>
          <p:cNvPr id="67" name="Google Shape;67;g15ee82d7b54_0_481"/>
          <p:cNvSpPr txBox="1"/>
          <p:nvPr>
            <p:ph idx="12" type="sldNum"/>
          </p:nvPr>
        </p:nvSpPr>
        <p:spPr>
          <a:xfrm>
            <a:off x="11320333" y="6241346"/>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verage"/>
                <a:ea typeface="Average"/>
                <a:cs typeface="Average"/>
                <a:sym typeface="Average"/>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verage"/>
                <a:ea typeface="Average"/>
                <a:cs typeface="Average"/>
                <a:sym typeface="Average"/>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verage"/>
                <a:ea typeface="Average"/>
                <a:cs typeface="Average"/>
                <a:sym typeface="Average"/>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verage"/>
                <a:ea typeface="Average"/>
                <a:cs typeface="Average"/>
                <a:sym typeface="Average"/>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verage"/>
                <a:ea typeface="Average"/>
                <a:cs typeface="Average"/>
                <a:sym typeface="Average"/>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verage"/>
                <a:ea typeface="Average"/>
                <a:cs typeface="Average"/>
                <a:sym typeface="Average"/>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verage"/>
                <a:ea typeface="Average"/>
                <a:cs typeface="Average"/>
                <a:sym typeface="Average"/>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verage"/>
                <a:ea typeface="Average"/>
                <a:cs typeface="Average"/>
                <a:sym typeface="Average"/>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8" name="Shape 68"/>
        <p:cNvGrpSpPr/>
        <p:nvPr/>
      </p:nvGrpSpPr>
      <p:grpSpPr>
        <a:xfrm>
          <a:off x="0" y="0"/>
          <a:ext cx="0" cy="0"/>
          <a:chOff x="0" y="0"/>
          <a:chExt cx="0" cy="0"/>
        </a:xfrm>
      </p:grpSpPr>
      <p:sp>
        <p:nvSpPr>
          <p:cNvPr id="69" name="Google Shape;69;g15ee82d7b54_0_484"/>
          <p:cNvSpPr/>
          <p:nvPr/>
        </p:nvSpPr>
        <p:spPr>
          <a:xfrm>
            <a:off x="6096000" y="0"/>
            <a:ext cx="6096000" cy="6858000"/>
          </a:xfrm>
          <a:prstGeom prst="rect">
            <a:avLst/>
          </a:prstGeom>
          <a:solidFill>
            <a:schemeClr val="dk1"/>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70" name="Google Shape;70;g15ee82d7b54_0_484"/>
          <p:cNvCxnSpPr/>
          <p:nvPr/>
        </p:nvCxnSpPr>
        <p:spPr>
          <a:xfrm>
            <a:off x="6706233" y="5994000"/>
            <a:ext cx="624300" cy="0"/>
          </a:xfrm>
          <a:prstGeom prst="straightConnector1">
            <a:avLst/>
          </a:prstGeom>
          <a:noFill/>
          <a:ln cap="flat" cmpd="sng" w="19050">
            <a:solidFill>
              <a:schemeClr val="lt1"/>
            </a:solidFill>
            <a:prstDash val="solid"/>
            <a:round/>
            <a:headEnd len="sm" w="sm" type="none"/>
            <a:tailEnd len="sm" w="sm" type="none"/>
          </a:ln>
        </p:spPr>
      </p:cxnSp>
      <p:sp>
        <p:nvSpPr>
          <p:cNvPr id="71" name="Google Shape;71;g15ee82d7b54_0_484"/>
          <p:cNvSpPr txBox="1"/>
          <p:nvPr>
            <p:ph type="title"/>
          </p:nvPr>
        </p:nvSpPr>
        <p:spPr>
          <a:xfrm>
            <a:off x="354000" y="1441867"/>
            <a:ext cx="5393700" cy="2280300"/>
          </a:xfrm>
          <a:prstGeom prst="rect">
            <a:avLst/>
          </a:prstGeom>
          <a:noFill/>
          <a:ln>
            <a:noFill/>
          </a:ln>
        </p:spPr>
        <p:txBody>
          <a:bodyPr anchorCtr="0" anchor="b" bIns="121900" lIns="121900" spcFirstLastPara="1" rIns="121900" wrap="square" tIns="121900">
            <a:normAutofit/>
          </a:bodyPr>
          <a:lstStyle>
            <a:lvl1pPr lvl="0" algn="ctr">
              <a:lnSpc>
                <a:spcPct val="100000"/>
              </a:lnSpc>
              <a:spcBef>
                <a:spcPts val="0"/>
              </a:spcBef>
              <a:spcAft>
                <a:spcPts val="0"/>
              </a:spcAft>
              <a:buSzPts val="5600"/>
              <a:buNone/>
              <a:defRPr sz="5600"/>
            </a:lvl1pPr>
            <a:lvl2pPr lvl="1" algn="ctr">
              <a:lnSpc>
                <a:spcPct val="100000"/>
              </a:lnSpc>
              <a:spcBef>
                <a:spcPts val="0"/>
              </a:spcBef>
              <a:spcAft>
                <a:spcPts val="0"/>
              </a:spcAft>
              <a:buSzPts val="5600"/>
              <a:buNone/>
              <a:defRPr sz="5600"/>
            </a:lvl2pPr>
            <a:lvl3pPr lvl="2" algn="ctr">
              <a:lnSpc>
                <a:spcPct val="100000"/>
              </a:lnSpc>
              <a:spcBef>
                <a:spcPts val="0"/>
              </a:spcBef>
              <a:spcAft>
                <a:spcPts val="0"/>
              </a:spcAft>
              <a:buSzPts val="5600"/>
              <a:buNone/>
              <a:defRPr sz="5600"/>
            </a:lvl3pPr>
            <a:lvl4pPr lvl="3" algn="ctr">
              <a:lnSpc>
                <a:spcPct val="100000"/>
              </a:lnSpc>
              <a:spcBef>
                <a:spcPts val="0"/>
              </a:spcBef>
              <a:spcAft>
                <a:spcPts val="0"/>
              </a:spcAft>
              <a:buSzPts val="5600"/>
              <a:buNone/>
              <a:defRPr sz="5600"/>
            </a:lvl4pPr>
            <a:lvl5pPr lvl="4" algn="ctr">
              <a:lnSpc>
                <a:spcPct val="100000"/>
              </a:lnSpc>
              <a:spcBef>
                <a:spcPts val="0"/>
              </a:spcBef>
              <a:spcAft>
                <a:spcPts val="0"/>
              </a:spcAft>
              <a:buSzPts val="5600"/>
              <a:buNone/>
              <a:defRPr sz="5600"/>
            </a:lvl5pPr>
            <a:lvl6pPr lvl="5" algn="ctr">
              <a:lnSpc>
                <a:spcPct val="100000"/>
              </a:lnSpc>
              <a:spcBef>
                <a:spcPts val="0"/>
              </a:spcBef>
              <a:spcAft>
                <a:spcPts val="0"/>
              </a:spcAft>
              <a:buSzPts val="5600"/>
              <a:buNone/>
              <a:defRPr sz="5600"/>
            </a:lvl6pPr>
            <a:lvl7pPr lvl="6" algn="ctr">
              <a:lnSpc>
                <a:spcPct val="100000"/>
              </a:lnSpc>
              <a:spcBef>
                <a:spcPts val="0"/>
              </a:spcBef>
              <a:spcAft>
                <a:spcPts val="0"/>
              </a:spcAft>
              <a:buSzPts val="5600"/>
              <a:buNone/>
              <a:defRPr sz="5600"/>
            </a:lvl7pPr>
            <a:lvl8pPr lvl="7" algn="ctr">
              <a:lnSpc>
                <a:spcPct val="100000"/>
              </a:lnSpc>
              <a:spcBef>
                <a:spcPts val="0"/>
              </a:spcBef>
              <a:spcAft>
                <a:spcPts val="0"/>
              </a:spcAft>
              <a:buSzPts val="5600"/>
              <a:buNone/>
              <a:defRPr sz="5600"/>
            </a:lvl8pPr>
            <a:lvl9pPr lvl="8" algn="ctr">
              <a:lnSpc>
                <a:spcPct val="100000"/>
              </a:lnSpc>
              <a:spcBef>
                <a:spcPts val="0"/>
              </a:spcBef>
              <a:spcAft>
                <a:spcPts val="0"/>
              </a:spcAft>
              <a:buSzPts val="5600"/>
              <a:buNone/>
              <a:defRPr sz="5600"/>
            </a:lvl9pPr>
          </a:lstStyle>
          <a:p/>
        </p:txBody>
      </p:sp>
      <p:sp>
        <p:nvSpPr>
          <p:cNvPr id="72" name="Google Shape;72;g15ee82d7b54_0_484"/>
          <p:cNvSpPr txBox="1"/>
          <p:nvPr>
            <p:ph idx="1" type="subTitle"/>
          </p:nvPr>
        </p:nvSpPr>
        <p:spPr>
          <a:xfrm>
            <a:off x="354000" y="3793601"/>
            <a:ext cx="5393700" cy="1794000"/>
          </a:xfrm>
          <a:prstGeom prst="rect">
            <a:avLst/>
          </a:prstGeom>
          <a:noFill/>
          <a:ln>
            <a:noFill/>
          </a:ln>
        </p:spPr>
        <p:txBody>
          <a:bodyPr anchorCtr="0" anchor="t" bIns="121900" lIns="121900" spcFirstLastPara="1" rIns="121900" wrap="square" tIns="121900">
            <a:normAutofit/>
          </a:bodyPr>
          <a:lstStyle>
            <a:lvl1pPr lvl="0" algn="ctr">
              <a:lnSpc>
                <a:spcPct val="100000"/>
              </a:lnSpc>
              <a:spcBef>
                <a:spcPts val="0"/>
              </a:spcBef>
              <a:spcAft>
                <a:spcPts val="0"/>
              </a:spcAft>
              <a:buClr>
                <a:schemeClr val="dk1"/>
              </a:buClr>
              <a:buSzPts val="2800"/>
              <a:buNone/>
              <a:defRPr sz="2800">
                <a:solidFill>
                  <a:schemeClr val="dk1"/>
                </a:solidFill>
              </a:defRPr>
            </a:lvl1pPr>
            <a:lvl2pPr lvl="1" algn="ctr">
              <a:lnSpc>
                <a:spcPct val="100000"/>
              </a:lnSpc>
              <a:spcBef>
                <a:spcPts val="0"/>
              </a:spcBef>
              <a:spcAft>
                <a:spcPts val="0"/>
              </a:spcAft>
              <a:buClr>
                <a:schemeClr val="dk1"/>
              </a:buClr>
              <a:buSzPts val="2800"/>
              <a:buNone/>
              <a:defRPr sz="2800">
                <a:solidFill>
                  <a:schemeClr val="dk1"/>
                </a:solidFill>
              </a:defRPr>
            </a:lvl2pPr>
            <a:lvl3pPr lvl="2" algn="ctr">
              <a:lnSpc>
                <a:spcPct val="100000"/>
              </a:lnSpc>
              <a:spcBef>
                <a:spcPts val="0"/>
              </a:spcBef>
              <a:spcAft>
                <a:spcPts val="0"/>
              </a:spcAft>
              <a:buClr>
                <a:schemeClr val="dk1"/>
              </a:buClr>
              <a:buSzPts val="2800"/>
              <a:buNone/>
              <a:defRPr sz="2800">
                <a:solidFill>
                  <a:schemeClr val="dk1"/>
                </a:solidFill>
              </a:defRPr>
            </a:lvl3pPr>
            <a:lvl4pPr lvl="3" algn="ctr">
              <a:lnSpc>
                <a:spcPct val="100000"/>
              </a:lnSpc>
              <a:spcBef>
                <a:spcPts val="0"/>
              </a:spcBef>
              <a:spcAft>
                <a:spcPts val="0"/>
              </a:spcAft>
              <a:buClr>
                <a:schemeClr val="dk1"/>
              </a:buClr>
              <a:buSzPts val="2800"/>
              <a:buNone/>
              <a:defRPr sz="2800">
                <a:solidFill>
                  <a:schemeClr val="dk1"/>
                </a:solidFill>
              </a:defRPr>
            </a:lvl4pPr>
            <a:lvl5pPr lvl="4" algn="ctr">
              <a:lnSpc>
                <a:spcPct val="100000"/>
              </a:lnSpc>
              <a:spcBef>
                <a:spcPts val="0"/>
              </a:spcBef>
              <a:spcAft>
                <a:spcPts val="0"/>
              </a:spcAft>
              <a:buClr>
                <a:schemeClr val="dk1"/>
              </a:buClr>
              <a:buSzPts val="2800"/>
              <a:buNone/>
              <a:defRPr sz="2800">
                <a:solidFill>
                  <a:schemeClr val="dk1"/>
                </a:solidFill>
              </a:defRPr>
            </a:lvl5pPr>
            <a:lvl6pPr lvl="5" algn="ctr">
              <a:lnSpc>
                <a:spcPct val="100000"/>
              </a:lnSpc>
              <a:spcBef>
                <a:spcPts val="0"/>
              </a:spcBef>
              <a:spcAft>
                <a:spcPts val="0"/>
              </a:spcAft>
              <a:buClr>
                <a:schemeClr val="dk1"/>
              </a:buClr>
              <a:buSzPts val="2800"/>
              <a:buNone/>
              <a:defRPr sz="2800">
                <a:solidFill>
                  <a:schemeClr val="dk1"/>
                </a:solidFill>
              </a:defRPr>
            </a:lvl6pPr>
            <a:lvl7pPr lvl="6" algn="ctr">
              <a:lnSpc>
                <a:spcPct val="100000"/>
              </a:lnSpc>
              <a:spcBef>
                <a:spcPts val="0"/>
              </a:spcBef>
              <a:spcAft>
                <a:spcPts val="0"/>
              </a:spcAft>
              <a:buClr>
                <a:schemeClr val="dk1"/>
              </a:buClr>
              <a:buSzPts val="2800"/>
              <a:buNone/>
              <a:defRPr sz="2800">
                <a:solidFill>
                  <a:schemeClr val="dk1"/>
                </a:solidFill>
              </a:defRPr>
            </a:lvl7pPr>
            <a:lvl8pPr lvl="7" algn="ctr">
              <a:lnSpc>
                <a:spcPct val="100000"/>
              </a:lnSpc>
              <a:spcBef>
                <a:spcPts val="0"/>
              </a:spcBef>
              <a:spcAft>
                <a:spcPts val="0"/>
              </a:spcAft>
              <a:buClr>
                <a:schemeClr val="dk1"/>
              </a:buClr>
              <a:buSzPts val="2800"/>
              <a:buNone/>
              <a:defRPr sz="2800">
                <a:solidFill>
                  <a:schemeClr val="dk1"/>
                </a:solidFill>
              </a:defRPr>
            </a:lvl8pPr>
            <a:lvl9pPr lvl="8" algn="ctr">
              <a:lnSpc>
                <a:spcPct val="100000"/>
              </a:lnSpc>
              <a:spcBef>
                <a:spcPts val="0"/>
              </a:spcBef>
              <a:spcAft>
                <a:spcPts val="0"/>
              </a:spcAft>
              <a:buClr>
                <a:schemeClr val="dk1"/>
              </a:buClr>
              <a:buSzPts val="2800"/>
              <a:buNone/>
              <a:defRPr sz="2800">
                <a:solidFill>
                  <a:schemeClr val="dk1"/>
                </a:solidFill>
              </a:defRPr>
            </a:lvl9pPr>
          </a:lstStyle>
          <a:p/>
        </p:txBody>
      </p:sp>
      <p:sp>
        <p:nvSpPr>
          <p:cNvPr id="73" name="Google Shape;73;g15ee82d7b54_0_484"/>
          <p:cNvSpPr txBox="1"/>
          <p:nvPr>
            <p:ph idx="2" type="body"/>
          </p:nvPr>
        </p:nvSpPr>
        <p:spPr>
          <a:xfrm>
            <a:off x="6586000" y="965600"/>
            <a:ext cx="5115900" cy="4926900"/>
          </a:xfrm>
          <a:prstGeom prst="rect">
            <a:avLst/>
          </a:prstGeom>
          <a:noFill/>
          <a:ln>
            <a:noFill/>
          </a:ln>
        </p:spPr>
        <p:txBody>
          <a:bodyPr anchorCtr="0" anchor="ctr" bIns="121900" lIns="121900" spcFirstLastPara="1" rIns="121900" wrap="square" tIns="121900">
            <a:normAutofit/>
          </a:bodyPr>
          <a:lstStyle>
            <a:lvl1pPr indent="-381000" lvl="0" marL="457200" algn="l">
              <a:lnSpc>
                <a:spcPct val="115000"/>
              </a:lnSpc>
              <a:spcBef>
                <a:spcPts val="0"/>
              </a:spcBef>
              <a:spcAft>
                <a:spcPts val="0"/>
              </a:spcAft>
              <a:buClr>
                <a:schemeClr val="lt1"/>
              </a:buClr>
              <a:buSzPts val="2400"/>
              <a:buChar char="●"/>
              <a:defRPr>
                <a:solidFill>
                  <a:schemeClr val="lt1"/>
                </a:solidFill>
              </a:defRPr>
            </a:lvl1pPr>
            <a:lvl2pPr indent="-349250" lvl="1" marL="914400" algn="l">
              <a:lnSpc>
                <a:spcPct val="115000"/>
              </a:lnSpc>
              <a:spcBef>
                <a:spcPts val="0"/>
              </a:spcBef>
              <a:spcAft>
                <a:spcPts val="0"/>
              </a:spcAft>
              <a:buClr>
                <a:schemeClr val="lt1"/>
              </a:buClr>
              <a:buSzPts val="1900"/>
              <a:buChar char="○"/>
              <a:defRPr>
                <a:solidFill>
                  <a:schemeClr val="lt1"/>
                </a:solidFill>
              </a:defRPr>
            </a:lvl2pPr>
            <a:lvl3pPr indent="-349250" lvl="2" marL="1371600" algn="l">
              <a:lnSpc>
                <a:spcPct val="115000"/>
              </a:lnSpc>
              <a:spcBef>
                <a:spcPts val="0"/>
              </a:spcBef>
              <a:spcAft>
                <a:spcPts val="0"/>
              </a:spcAft>
              <a:buClr>
                <a:schemeClr val="lt1"/>
              </a:buClr>
              <a:buSzPts val="1900"/>
              <a:buChar char="■"/>
              <a:defRPr>
                <a:solidFill>
                  <a:schemeClr val="lt1"/>
                </a:solidFill>
              </a:defRPr>
            </a:lvl3pPr>
            <a:lvl4pPr indent="-349250" lvl="3" marL="1828800" algn="l">
              <a:lnSpc>
                <a:spcPct val="115000"/>
              </a:lnSpc>
              <a:spcBef>
                <a:spcPts val="0"/>
              </a:spcBef>
              <a:spcAft>
                <a:spcPts val="0"/>
              </a:spcAft>
              <a:buClr>
                <a:schemeClr val="lt1"/>
              </a:buClr>
              <a:buSzPts val="1900"/>
              <a:buChar char="●"/>
              <a:defRPr>
                <a:solidFill>
                  <a:schemeClr val="lt1"/>
                </a:solidFill>
              </a:defRPr>
            </a:lvl4pPr>
            <a:lvl5pPr indent="-349250" lvl="4" marL="2286000" algn="l">
              <a:lnSpc>
                <a:spcPct val="115000"/>
              </a:lnSpc>
              <a:spcBef>
                <a:spcPts val="0"/>
              </a:spcBef>
              <a:spcAft>
                <a:spcPts val="0"/>
              </a:spcAft>
              <a:buClr>
                <a:schemeClr val="lt1"/>
              </a:buClr>
              <a:buSzPts val="1900"/>
              <a:buChar char="○"/>
              <a:defRPr>
                <a:solidFill>
                  <a:schemeClr val="lt1"/>
                </a:solidFill>
              </a:defRPr>
            </a:lvl5pPr>
            <a:lvl6pPr indent="-349250" lvl="5" marL="2743200" algn="l">
              <a:lnSpc>
                <a:spcPct val="115000"/>
              </a:lnSpc>
              <a:spcBef>
                <a:spcPts val="0"/>
              </a:spcBef>
              <a:spcAft>
                <a:spcPts val="0"/>
              </a:spcAft>
              <a:buClr>
                <a:schemeClr val="lt1"/>
              </a:buClr>
              <a:buSzPts val="1900"/>
              <a:buChar char="■"/>
              <a:defRPr>
                <a:solidFill>
                  <a:schemeClr val="lt1"/>
                </a:solidFill>
              </a:defRPr>
            </a:lvl6pPr>
            <a:lvl7pPr indent="-349250" lvl="6" marL="3200400" algn="l">
              <a:lnSpc>
                <a:spcPct val="115000"/>
              </a:lnSpc>
              <a:spcBef>
                <a:spcPts val="0"/>
              </a:spcBef>
              <a:spcAft>
                <a:spcPts val="0"/>
              </a:spcAft>
              <a:buClr>
                <a:schemeClr val="lt1"/>
              </a:buClr>
              <a:buSzPts val="1900"/>
              <a:buChar char="●"/>
              <a:defRPr>
                <a:solidFill>
                  <a:schemeClr val="lt1"/>
                </a:solidFill>
              </a:defRPr>
            </a:lvl7pPr>
            <a:lvl8pPr indent="-349250" lvl="7" marL="3657600" algn="l">
              <a:lnSpc>
                <a:spcPct val="115000"/>
              </a:lnSpc>
              <a:spcBef>
                <a:spcPts val="0"/>
              </a:spcBef>
              <a:spcAft>
                <a:spcPts val="0"/>
              </a:spcAft>
              <a:buClr>
                <a:schemeClr val="lt1"/>
              </a:buClr>
              <a:buSzPts val="1900"/>
              <a:buChar char="○"/>
              <a:defRPr>
                <a:solidFill>
                  <a:schemeClr val="lt1"/>
                </a:solidFill>
              </a:defRPr>
            </a:lvl8pPr>
            <a:lvl9pPr indent="-349250" lvl="8" marL="4114800" algn="l">
              <a:lnSpc>
                <a:spcPct val="115000"/>
              </a:lnSpc>
              <a:spcBef>
                <a:spcPts val="0"/>
              </a:spcBef>
              <a:spcAft>
                <a:spcPts val="0"/>
              </a:spcAft>
              <a:buClr>
                <a:schemeClr val="lt1"/>
              </a:buClr>
              <a:buSzPts val="1900"/>
              <a:buChar char="■"/>
              <a:defRPr>
                <a:solidFill>
                  <a:schemeClr val="lt1"/>
                </a:solidFill>
              </a:defRPr>
            </a:lvl9pPr>
          </a:lstStyle>
          <a:p/>
        </p:txBody>
      </p:sp>
      <p:sp>
        <p:nvSpPr>
          <p:cNvPr id="74" name="Google Shape;74;g15ee82d7b54_0_484"/>
          <p:cNvSpPr txBox="1"/>
          <p:nvPr>
            <p:ph idx="12" type="sldNum"/>
          </p:nvPr>
        </p:nvSpPr>
        <p:spPr>
          <a:xfrm>
            <a:off x="11320333" y="6241346"/>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verage"/>
                <a:ea typeface="Average"/>
                <a:cs typeface="Average"/>
                <a:sym typeface="Average"/>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verage"/>
                <a:ea typeface="Average"/>
                <a:cs typeface="Average"/>
                <a:sym typeface="Average"/>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verage"/>
                <a:ea typeface="Average"/>
                <a:cs typeface="Average"/>
                <a:sym typeface="Average"/>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verage"/>
                <a:ea typeface="Average"/>
                <a:cs typeface="Average"/>
                <a:sym typeface="Average"/>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verage"/>
                <a:ea typeface="Average"/>
                <a:cs typeface="Average"/>
                <a:sym typeface="Average"/>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verage"/>
                <a:ea typeface="Average"/>
                <a:cs typeface="Average"/>
                <a:sym typeface="Average"/>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verage"/>
                <a:ea typeface="Average"/>
                <a:cs typeface="Average"/>
                <a:sym typeface="Average"/>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verage"/>
                <a:ea typeface="Average"/>
                <a:cs typeface="Average"/>
                <a:sym typeface="Average"/>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5" name="Shape 75"/>
        <p:cNvGrpSpPr/>
        <p:nvPr/>
      </p:nvGrpSpPr>
      <p:grpSpPr>
        <a:xfrm>
          <a:off x="0" y="0"/>
          <a:ext cx="0" cy="0"/>
          <a:chOff x="0" y="0"/>
          <a:chExt cx="0" cy="0"/>
        </a:xfrm>
      </p:grpSpPr>
      <p:sp>
        <p:nvSpPr>
          <p:cNvPr id="76" name="Google Shape;76;g15ee82d7b54_0_491"/>
          <p:cNvSpPr txBox="1"/>
          <p:nvPr>
            <p:ph idx="1" type="body"/>
          </p:nvPr>
        </p:nvSpPr>
        <p:spPr>
          <a:xfrm>
            <a:off x="415600" y="5640767"/>
            <a:ext cx="7998300" cy="806700"/>
          </a:xfrm>
          <a:prstGeom prst="rect">
            <a:avLst/>
          </a:prstGeom>
          <a:noFill/>
          <a:ln>
            <a:noFill/>
          </a:ln>
        </p:spPr>
        <p:txBody>
          <a:bodyPr anchorCtr="0" anchor="ctr" bIns="121900" lIns="121900" spcFirstLastPara="1" rIns="121900" wrap="square" tIns="121900">
            <a:normAutofit/>
          </a:bodyPr>
          <a:lstStyle>
            <a:lvl1pPr indent="-228600" lvl="0" marL="457200" algn="l">
              <a:lnSpc>
                <a:spcPct val="100000"/>
              </a:lnSpc>
              <a:spcBef>
                <a:spcPts val="0"/>
              </a:spcBef>
              <a:spcAft>
                <a:spcPts val="0"/>
              </a:spcAft>
              <a:buClr>
                <a:schemeClr val="dk1"/>
              </a:buClr>
              <a:buSzPts val="2800"/>
              <a:buFont typeface="Oswald"/>
              <a:buNone/>
              <a:defRPr sz="2800">
                <a:solidFill>
                  <a:schemeClr val="dk1"/>
                </a:solidFill>
                <a:latin typeface="Oswald"/>
                <a:ea typeface="Oswald"/>
                <a:cs typeface="Oswald"/>
                <a:sym typeface="Oswald"/>
              </a:defRPr>
            </a:lvl1pPr>
          </a:lstStyle>
          <a:p/>
        </p:txBody>
      </p:sp>
      <p:sp>
        <p:nvSpPr>
          <p:cNvPr id="77" name="Google Shape;77;g15ee82d7b54_0_491"/>
          <p:cNvSpPr txBox="1"/>
          <p:nvPr>
            <p:ph idx="12" type="sldNum"/>
          </p:nvPr>
        </p:nvSpPr>
        <p:spPr>
          <a:xfrm>
            <a:off x="11320333" y="6241346"/>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78" name="Shape 78"/>
        <p:cNvGrpSpPr/>
        <p:nvPr/>
      </p:nvGrpSpPr>
      <p:grpSpPr>
        <a:xfrm>
          <a:off x="0" y="0"/>
          <a:ext cx="0" cy="0"/>
          <a:chOff x="0" y="0"/>
          <a:chExt cx="0" cy="0"/>
        </a:xfrm>
      </p:grpSpPr>
      <p:sp>
        <p:nvSpPr>
          <p:cNvPr id="79" name="Google Shape;79;g15ee82d7b54_0_494"/>
          <p:cNvSpPr txBox="1"/>
          <p:nvPr>
            <p:ph hasCustomPrompt="1" type="title"/>
          </p:nvPr>
        </p:nvSpPr>
        <p:spPr>
          <a:xfrm>
            <a:off x="415600" y="1673700"/>
            <a:ext cx="11360700" cy="2520900"/>
          </a:xfrm>
          <a:prstGeom prst="rect">
            <a:avLst/>
          </a:prstGeom>
          <a:noFill/>
          <a:ln>
            <a:noFill/>
          </a:ln>
        </p:spPr>
        <p:txBody>
          <a:bodyPr anchorCtr="0" anchor="b" bIns="121900" lIns="121900" spcFirstLastPara="1" rIns="121900" wrap="square" tIns="121900">
            <a:normAutofit/>
          </a:bodyPr>
          <a:lstStyle>
            <a:lvl1pPr lvl="0" algn="ctr">
              <a:lnSpc>
                <a:spcPct val="100000"/>
              </a:lnSpc>
              <a:spcBef>
                <a:spcPts val="0"/>
              </a:spcBef>
              <a:spcAft>
                <a:spcPts val="0"/>
              </a:spcAft>
              <a:buSzPts val="16000"/>
              <a:buNone/>
              <a:defRPr sz="16000"/>
            </a:lvl1pPr>
            <a:lvl2pPr lvl="1" algn="ctr">
              <a:lnSpc>
                <a:spcPct val="100000"/>
              </a:lnSpc>
              <a:spcBef>
                <a:spcPts val="0"/>
              </a:spcBef>
              <a:spcAft>
                <a:spcPts val="0"/>
              </a:spcAft>
              <a:buSzPts val="16000"/>
              <a:buNone/>
              <a:defRPr sz="16000"/>
            </a:lvl2pPr>
            <a:lvl3pPr lvl="2" algn="ctr">
              <a:lnSpc>
                <a:spcPct val="100000"/>
              </a:lnSpc>
              <a:spcBef>
                <a:spcPts val="0"/>
              </a:spcBef>
              <a:spcAft>
                <a:spcPts val="0"/>
              </a:spcAft>
              <a:buSzPts val="16000"/>
              <a:buNone/>
              <a:defRPr sz="16000"/>
            </a:lvl3pPr>
            <a:lvl4pPr lvl="3" algn="ctr">
              <a:lnSpc>
                <a:spcPct val="100000"/>
              </a:lnSpc>
              <a:spcBef>
                <a:spcPts val="0"/>
              </a:spcBef>
              <a:spcAft>
                <a:spcPts val="0"/>
              </a:spcAft>
              <a:buSzPts val="16000"/>
              <a:buNone/>
              <a:defRPr sz="16000"/>
            </a:lvl4pPr>
            <a:lvl5pPr lvl="4" algn="ctr">
              <a:lnSpc>
                <a:spcPct val="100000"/>
              </a:lnSpc>
              <a:spcBef>
                <a:spcPts val="0"/>
              </a:spcBef>
              <a:spcAft>
                <a:spcPts val="0"/>
              </a:spcAft>
              <a:buSzPts val="16000"/>
              <a:buNone/>
              <a:defRPr sz="16000"/>
            </a:lvl5pPr>
            <a:lvl6pPr lvl="5" algn="ctr">
              <a:lnSpc>
                <a:spcPct val="100000"/>
              </a:lnSpc>
              <a:spcBef>
                <a:spcPts val="0"/>
              </a:spcBef>
              <a:spcAft>
                <a:spcPts val="0"/>
              </a:spcAft>
              <a:buSzPts val="16000"/>
              <a:buNone/>
              <a:defRPr sz="16000"/>
            </a:lvl6pPr>
            <a:lvl7pPr lvl="6" algn="ctr">
              <a:lnSpc>
                <a:spcPct val="100000"/>
              </a:lnSpc>
              <a:spcBef>
                <a:spcPts val="0"/>
              </a:spcBef>
              <a:spcAft>
                <a:spcPts val="0"/>
              </a:spcAft>
              <a:buSzPts val="16000"/>
              <a:buNone/>
              <a:defRPr sz="16000"/>
            </a:lvl7pPr>
            <a:lvl8pPr lvl="7" algn="ctr">
              <a:lnSpc>
                <a:spcPct val="100000"/>
              </a:lnSpc>
              <a:spcBef>
                <a:spcPts val="0"/>
              </a:spcBef>
              <a:spcAft>
                <a:spcPts val="0"/>
              </a:spcAft>
              <a:buSzPts val="16000"/>
              <a:buNone/>
              <a:defRPr sz="16000"/>
            </a:lvl8pPr>
            <a:lvl9pPr lvl="8" algn="ctr">
              <a:lnSpc>
                <a:spcPct val="100000"/>
              </a:lnSpc>
              <a:spcBef>
                <a:spcPts val="0"/>
              </a:spcBef>
              <a:spcAft>
                <a:spcPts val="0"/>
              </a:spcAft>
              <a:buSzPts val="16000"/>
              <a:buNone/>
              <a:defRPr sz="16000"/>
            </a:lvl9pPr>
          </a:lstStyle>
          <a:p>
            <a:r>
              <a:t>xx%</a:t>
            </a:r>
          </a:p>
        </p:txBody>
      </p:sp>
      <p:sp>
        <p:nvSpPr>
          <p:cNvPr id="80" name="Google Shape;80;g15ee82d7b54_0_494"/>
          <p:cNvSpPr txBox="1"/>
          <p:nvPr>
            <p:ph idx="1" type="body"/>
          </p:nvPr>
        </p:nvSpPr>
        <p:spPr>
          <a:xfrm>
            <a:off x="415600" y="4304567"/>
            <a:ext cx="11360700" cy="1734300"/>
          </a:xfrm>
          <a:prstGeom prst="rect">
            <a:avLst/>
          </a:prstGeom>
          <a:noFill/>
          <a:ln>
            <a:noFill/>
          </a:ln>
        </p:spPr>
        <p:txBody>
          <a:bodyPr anchorCtr="0" anchor="t" bIns="121900" lIns="121900" spcFirstLastPara="1" rIns="121900" wrap="square" tIns="121900">
            <a:normAutofit/>
          </a:bodyPr>
          <a:lstStyle>
            <a:lvl1pPr indent="-381000" lvl="0" marL="457200" algn="ctr">
              <a:lnSpc>
                <a:spcPct val="115000"/>
              </a:lnSpc>
              <a:spcBef>
                <a:spcPts val="0"/>
              </a:spcBef>
              <a:spcAft>
                <a:spcPts val="0"/>
              </a:spcAft>
              <a:buSzPts val="2400"/>
              <a:buChar char="●"/>
              <a:defRPr/>
            </a:lvl1pPr>
            <a:lvl2pPr indent="-349250" lvl="1" marL="914400" algn="ctr">
              <a:lnSpc>
                <a:spcPct val="115000"/>
              </a:lnSpc>
              <a:spcBef>
                <a:spcPts val="0"/>
              </a:spcBef>
              <a:spcAft>
                <a:spcPts val="0"/>
              </a:spcAft>
              <a:buSzPts val="1900"/>
              <a:buChar char="○"/>
              <a:defRPr/>
            </a:lvl2pPr>
            <a:lvl3pPr indent="-349250" lvl="2" marL="1371600" algn="ctr">
              <a:lnSpc>
                <a:spcPct val="115000"/>
              </a:lnSpc>
              <a:spcBef>
                <a:spcPts val="0"/>
              </a:spcBef>
              <a:spcAft>
                <a:spcPts val="0"/>
              </a:spcAft>
              <a:buSzPts val="1900"/>
              <a:buChar char="■"/>
              <a:defRPr/>
            </a:lvl3pPr>
            <a:lvl4pPr indent="-349250" lvl="3" marL="1828800" algn="ctr">
              <a:lnSpc>
                <a:spcPct val="115000"/>
              </a:lnSpc>
              <a:spcBef>
                <a:spcPts val="0"/>
              </a:spcBef>
              <a:spcAft>
                <a:spcPts val="0"/>
              </a:spcAft>
              <a:buSzPts val="1900"/>
              <a:buChar char="●"/>
              <a:defRPr/>
            </a:lvl4pPr>
            <a:lvl5pPr indent="-349250" lvl="4" marL="2286000" algn="ctr">
              <a:lnSpc>
                <a:spcPct val="115000"/>
              </a:lnSpc>
              <a:spcBef>
                <a:spcPts val="0"/>
              </a:spcBef>
              <a:spcAft>
                <a:spcPts val="0"/>
              </a:spcAft>
              <a:buSzPts val="1900"/>
              <a:buChar char="○"/>
              <a:defRPr/>
            </a:lvl5pPr>
            <a:lvl6pPr indent="-349250" lvl="5" marL="2743200" algn="ctr">
              <a:lnSpc>
                <a:spcPct val="115000"/>
              </a:lnSpc>
              <a:spcBef>
                <a:spcPts val="0"/>
              </a:spcBef>
              <a:spcAft>
                <a:spcPts val="0"/>
              </a:spcAft>
              <a:buSzPts val="1900"/>
              <a:buChar char="■"/>
              <a:defRPr/>
            </a:lvl6pPr>
            <a:lvl7pPr indent="-349250" lvl="6" marL="3200400" algn="ctr">
              <a:lnSpc>
                <a:spcPct val="115000"/>
              </a:lnSpc>
              <a:spcBef>
                <a:spcPts val="0"/>
              </a:spcBef>
              <a:spcAft>
                <a:spcPts val="0"/>
              </a:spcAft>
              <a:buSzPts val="1900"/>
              <a:buChar char="●"/>
              <a:defRPr/>
            </a:lvl7pPr>
            <a:lvl8pPr indent="-349250" lvl="7" marL="3657600" algn="ctr">
              <a:lnSpc>
                <a:spcPct val="115000"/>
              </a:lnSpc>
              <a:spcBef>
                <a:spcPts val="0"/>
              </a:spcBef>
              <a:spcAft>
                <a:spcPts val="0"/>
              </a:spcAft>
              <a:buSzPts val="1900"/>
              <a:buChar char="○"/>
              <a:defRPr/>
            </a:lvl8pPr>
            <a:lvl9pPr indent="-349250" lvl="8" marL="4114800" algn="ctr">
              <a:lnSpc>
                <a:spcPct val="115000"/>
              </a:lnSpc>
              <a:spcBef>
                <a:spcPts val="0"/>
              </a:spcBef>
              <a:spcAft>
                <a:spcPts val="0"/>
              </a:spcAft>
              <a:buSzPts val="1900"/>
              <a:buChar char="■"/>
              <a:defRPr/>
            </a:lvl9pPr>
          </a:lstStyle>
          <a:p/>
        </p:txBody>
      </p:sp>
      <p:sp>
        <p:nvSpPr>
          <p:cNvPr id="81" name="Google Shape;81;g15ee82d7b54_0_494"/>
          <p:cNvSpPr txBox="1"/>
          <p:nvPr>
            <p:ph idx="12" type="sldNum"/>
          </p:nvPr>
        </p:nvSpPr>
        <p:spPr>
          <a:xfrm>
            <a:off x="11320333" y="6241346"/>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2" name="Shape 82"/>
        <p:cNvGrpSpPr/>
        <p:nvPr/>
      </p:nvGrpSpPr>
      <p:grpSpPr>
        <a:xfrm>
          <a:off x="0" y="0"/>
          <a:ext cx="0" cy="0"/>
          <a:chOff x="0" y="0"/>
          <a:chExt cx="0" cy="0"/>
        </a:xfrm>
      </p:grpSpPr>
      <p:sp>
        <p:nvSpPr>
          <p:cNvPr id="83" name="Google Shape;83;g15ee82d7b54_0_498"/>
          <p:cNvSpPr txBox="1"/>
          <p:nvPr>
            <p:ph idx="12" type="sldNum"/>
          </p:nvPr>
        </p:nvSpPr>
        <p:spPr>
          <a:xfrm>
            <a:off x="11320333" y="6241346"/>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g15ee82d7b54_0_500"/>
          <p:cNvSpPr txBox="1"/>
          <p:nvPr>
            <p:ph type="title"/>
          </p:nvPr>
        </p:nvSpPr>
        <p:spPr>
          <a:xfrm>
            <a:off x="609600" y="228600"/>
            <a:ext cx="109728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SzPts val="4000"/>
              <a:buNone/>
              <a:defRPr/>
            </a:lvl1pPr>
            <a:lvl2pPr lvl="1" algn="ctr">
              <a:lnSpc>
                <a:spcPct val="100000"/>
              </a:lnSpc>
              <a:spcBef>
                <a:spcPts val="0"/>
              </a:spcBef>
              <a:spcAft>
                <a:spcPts val="0"/>
              </a:spcAft>
              <a:buSzPts val="4000"/>
              <a:buNone/>
              <a:defRPr/>
            </a:lvl2pPr>
            <a:lvl3pPr lvl="2" algn="ctr">
              <a:lnSpc>
                <a:spcPct val="100000"/>
              </a:lnSpc>
              <a:spcBef>
                <a:spcPts val="0"/>
              </a:spcBef>
              <a:spcAft>
                <a:spcPts val="0"/>
              </a:spcAft>
              <a:buSzPts val="4000"/>
              <a:buNone/>
              <a:defRPr/>
            </a:lvl3pPr>
            <a:lvl4pPr lvl="3" algn="ctr">
              <a:lnSpc>
                <a:spcPct val="100000"/>
              </a:lnSpc>
              <a:spcBef>
                <a:spcPts val="0"/>
              </a:spcBef>
              <a:spcAft>
                <a:spcPts val="0"/>
              </a:spcAft>
              <a:buSzPts val="4000"/>
              <a:buNone/>
              <a:defRPr/>
            </a:lvl4pPr>
            <a:lvl5pPr lvl="4" algn="ctr">
              <a:lnSpc>
                <a:spcPct val="100000"/>
              </a:lnSpc>
              <a:spcBef>
                <a:spcPts val="0"/>
              </a:spcBef>
              <a:spcAft>
                <a:spcPts val="0"/>
              </a:spcAft>
              <a:buSzPts val="4000"/>
              <a:buNone/>
              <a:defRPr/>
            </a:lvl5pPr>
            <a:lvl6pPr lvl="5" algn="ctr">
              <a:lnSpc>
                <a:spcPct val="100000"/>
              </a:lnSpc>
              <a:spcBef>
                <a:spcPts val="0"/>
              </a:spcBef>
              <a:spcAft>
                <a:spcPts val="0"/>
              </a:spcAft>
              <a:buSzPts val="4000"/>
              <a:buNone/>
              <a:defRPr/>
            </a:lvl6pPr>
            <a:lvl7pPr lvl="6" algn="ctr">
              <a:lnSpc>
                <a:spcPct val="100000"/>
              </a:lnSpc>
              <a:spcBef>
                <a:spcPts val="0"/>
              </a:spcBef>
              <a:spcAft>
                <a:spcPts val="0"/>
              </a:spcAft>
              <a:buSzPts val="4000"/>
              <a:buNone/>
              <a:defRPr/>
            </a:lvl7pPr>
            <a:lvl8pPr lvl="7" algn="ctr">
              <a:lnSpc>
                <a:spcPct val="100000"/>
              </a:lnSpc>
              <a:spcBef>
                <a:spcPts val="0"/>
              </a:spcBef>
              <a:spcAft>
                <a:spcPts val="0"/>
              </a:spcAft>
              <a:buSzPts val="4000"/>
              <a:buNone/>
              <a:defRPr/>
            </a:lvl8pPr>
            <a:lvl9pPr lvl="8" algn="ctr">
              <a:lnSpc>
                <a:spcPct val="100000"/>
              </a:lnSpc>
              <a:spcBef>
                <a:spcPts val="0"/>
              </a:spcBef>
              <a:spcAft>
                <a:spcPts val="0"/>
              </a:spcAft>
              <a:buSzPts val="4000"/>
              <a:buNone/>
              <a:defRPr/>
            </a:lvl9pPr>
          </a:lstStyle>
          <a:p/>
        </p:txBody>
      </p:sp>
      <p:sp>
        <p:nvSpPr>
          <p:cNvPr id="19" name="Google Shape;19;g15ee82d7b54_0_500"/>
          <p:cNvSpPr txBox="1"/>
          <p:nvPr>
            <p:ph idx="1" type="body"/>
          </p:nvPr>
        </p:nvSpPr>
        <p:spPr>
          <a:xfrm>
            <a:off x="609600" y="1600200"/>
            <a:ext cx="10972800" cy="4495800"/>
          </a:xfrm>
          <a:prstGeom prst="rect">
            <a:avLst/>
          </a:prstGeom>
          <a:noFill/>
          <a:ln>
            <a:noFill/>
          </a:ln>
        </p:spPr>
        <p:txBody>
          <a:bodyPr anchorCtr="0" anchor="t" bIns="45700" lIns="91425" spcFirstLastPara="1" rIns="91425" wrap="square" tIns="45700">
            <a:normAutofit/>
          </a:bodyPr>
          <a:lstStyle>
            <a:lvl1pPr indent="-342900" lvl="0" marL="457200" algn="l">
              <a:lnSpc>
                <a:spcPct val="115000"/>
              </a:lnSpc>
              <a:spcBef>
                <a:spcPts val="360"/>
              </a:spcBef>
              <a:spcAft>
                <a:spcPts val="0"/>
              </a:spcAft>
              <a:buSzPts val="1800"/>
              <a:buChar char="●"/>
              <a:defRPr/>
            </a:lvl1pPr>
            <a:lvl2pPr indent="-342900" lvl="1" marL="914400" algn="l">
              <a:lnSpc>
                <a:spcPct val="115000"/>
              </a:lnSpc>
              <a:spcBef>
                <a:spcPts val="360"/>
              </a:spcBef>
              <a:spcAft>
                <a:spcPts val="0"/>
              </a:spcAft>
              <a:buClr>
                <a:schemeClr val="lt1"/>
              </a:buClr>
              <a:buSzPts val="1800"/>
              <a:buChar char="○"/>
              <a:defRPr/>
            </a:lvl2pPr>
            <a:lvl3pPr indent="-342900" lvl="2" marL="1371600" algn="l">
              <a:lnSpc>
                <a:spcPct val="115000"/>
              </a:lnSpc>
              <a:spcBef>
                <a:spcPts val="360"/>
              </a:spcBef>
              <a:spcAft>
                <a:spcPts val="0"/>
              </a:spcAft>
              <a:buSzPts val="1800"/>
              <a:buChar char="■"/>
              <a:defRPr/>
            </a:lvl3pPr>
            <a:lvl4pPr indent="-342900" lvl="3" marL="1828800" algn="l">
              <a:lnSpc>
                <a:spcPct val="115000"/>
              </a:lnSpc>
              <a:spcBef>
                <a:spcPts val="360"/>
              </a:spcBef>
              <a:spcAft>
                <a:spcPts val="0"/>
              </a:spcAft>
              <a:buClr>
                <a:schemeClr val="lt1"/>
              </a:buClr>
              <a:buSzPts val="1800"/>
              <a:buChar char="●"/>
              <a:defRPr/>
            </a:lvl4pPr>
            <a:lvl5pPr indent="-342900" lvl="4" marL="2286000" algn="l">
              <a:lnSpc>
                <a:spcPct val="115000"/>
              </a:lnSpc>
              <a:spcBef>
                <a:spcPts val="360"/>
              </a:spcBef>
              <a:spcAft>
                <a:spcPts val="0"/>
              </a:spcAft>
              <a:buSzPts val="1800"/>
              <a:buChar char="○"/>
              <a:defRPr/>
            </a:lvl5pPr>
            <a:lvl6pPr indent="-342900" lvl="5" marL="2743200" algn="l">
              <a:lnSpc>
                <a:spcPct val="115000"/>
              </a:lnSpc>
              <a:spcBef>
                <a:spcPts val="360"/>
              </a:spcBef>
              <a:spcAft>
                <a:spcPts val="0"/>
              </a:spcAft>
              <a:buSzPts val="1800"/>
              <a:buChar char="■"/>
              <a:defRPr/>
            </a:lvl6pPr>
            <a:lvl7pPr indent="-342900" lvl="6" marL="3200400" algn="l">
              <a:lnSpc>
                <a:spcPct val="115000"/>
              </a:lnSpc>
              <a:spcBef>
                <a:spcPts val="360"/>
              </a:spcBef>
              <a:spcAft>
                <a:spcPts val="0"/>
              </a:spcAft>
              <a:buSzPts val="1800"/>
              <a:buChar char="●"/>
              <a:defRPr/>
            </a:lvl7pPr>
            <a:lvl8pPr indent="-342900" lvl="7" marL="3657600" algn="l">
              <a:lnSpc>
                <a:spcPct val="115000"/>
              </a:lnSpc>
              <a:spcBef>
                <a:spcPts val="360"/>
              </a:spcBef>
              <a:spcAft>
                <a:spcPts val="0"/>
              </a:spcAft>
              <a:buSzPts val="1800"/>
              <a:buChar char="○"/>
              <a:defRPr/>
            </a:lvl8pPr>
            <a:lvl9pPr indent="-342900" lvl="8" marL="4114800" algn="l">
              <a:lnSpc>
                <a:spcPct val="115000"/>
              </a:lnSpc>
              <a:spcBef>
                <a:spcPts val="360"/>
              </a:spcBef>
              <a:spcAft>
                <a:spcPts val="0"/>
              </a:spcAft>
              <a:buSzPts val="1800"/>
              <a:buChar char="■"/>
              <a:defRPr/>
            </a:lvl9pPr>
          </a:lstStyle>
          <a:p/>
        </p:txBody>
      </p:sp>
      <p:sp>
        <p:nvSpPr>
          <p:cNvPr id="20" name="Google Shape;20;g15ee82d7b54_0_500"/>
          <p:cNvSpPr txBox="1"/>
          <p:nvPr>
            <p:ph idx="10" type="dt"/>
          </p:nvPr>
        </p:nvSpPr>
        <p:spPr>
          <a:xfrm>
            <a:off x="609600" y="6248400"/>
            <a:ext cx="28449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1" name="Google Shape;21;g15ee82d7b54_0_500"/>
          <p:cNvSpPr txBox="1"/>
          <p:nvPr>
            <p:ph idx="11" type="ftr"/>
          </p:nvPr>
        </p:nvSpPr>
        <p:spPr>
          <a:xfrm>
            <a:off x="4165600" y="6248400"/>
            <a:ext cx="3860700" cy="457200"/>
          </a:xfrm>
          <a:prstGeom prst="rect">
            <a:avLst/>
          </a:prstGeom>
          <a:noFill/>
          <a:ln>
            <a:noFill/>
          </a:ln>
        </p:spPr>
        <p:txBody>
          <a:bodyPr anchorCtr="0" anchor="b"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2" name="Google Shape;22;g15ee82d7b54_0_500"/>
          <p:cNvSpPr txBox="1"/>
          <p:nvPr>
            <p:ph idx="12" type="sldNum"/>
          </p:nvPr>
        </p:nvSpPr>
        <p:spPr>
          <a:xfrm>
            <a:off x="8737600" y="6248400"/>
            <a:ext cx="2844900" cy="457200"/>
          </a:xfrm>
          <a:prstGeom prst="rect">
            <a:avLst/>
          </a:prstGeom>
          <a:noFill/>
          <a:ln>
            <a:noFill/>
          </a:ln>
        </p:spPr>
        <p:txBody>
          <a:bodyPr anchorCtr="0" anchor="b" bIns="45700" lIns="91425" spcFirstLastPara="1" rIns="91425" wrap="square" tIns="457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3" name="Shape 23"/>
        <p:cNvGrpSpPr/>
        <p:nvPr/>
      </p:nvGrpSpPr>
      <p:grpSpPr>
        <a:xfrm>
          <a:off x="0" y="0"/>
          <a:ext cx="0" cy="0"/>
          <a:chOff x="0" y="0"/>
          <a:chExt cx="0" cy="0"/>
        </a:xfrm>
      </p:grpSpPr>
      <p:sp>
        <p:nvSpPr>
          <p:cNvPr id="24" name="Google Shape;24;g15ee82d7b54_0_506"/>
          <p:cNvSpPr txBox="1"/>
          <p:nvPr>
            <p:ph type="title"/>
          </p:nvPr>
        </p:nvSpPr>
        <p:spPr>
          <a:xfrm>
            <a:off x="609600" y="228600"/>
            <a:ext cx="109728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SzPts val="4000"/>
              <a:buNone/>
              <a:defRPr/>
            </a:lvl1pPr>
            <a:lvl2pPr lvl="1" algn="ctr">
              <a:lnSpc>
                <a:spcPct val="100000"/>
              </a:lnSpc>
              <a:spcBef>
                <a:spcPts val="0"/>
              </a:spcBef>
              <a:spcAft>
                <a:spcPts val="0"/>
              </a:spcAft>
              <a:buSzPts val="4000"/>
              <a:buNone/>
              <a:defRPr/>
            </a:lvl2pPr>
            <a:lvl3pPr lvl="2" algn="ctr">
              <a:lnSpc>
                <a:spcPct val="100000"/>
              </a:lnSpc>
              <a:spcBef>
                <a:spcPts val="0"/>
              </a:spcBef>
              <a:spcAft>
                <a:spcPts val="0"/>
              </a:spcAft>
              <a:buSzPts val="4000"/>
              <a:buNone/>
              <a:defRPr/>
            </a:lvl3pPr>
            <a:lvl4pPr lvl="3" algn="ctr">
              <a:lnSpc>
                <a:spcPct val="100000"/>
              </a:lnSpc>
              <a:spcBef>
                <a:spcPts val="0"/>
              </a:spcBef>
              <a:spcAft>
                <a:spcPts val="0"/>
              </a:spcAft>
              <a:buSzPts val="4000"/>
              <a:buNone/>
              <a:defRPr/>
            </a:lvl4pPr>
            <a:lvl5pPr lvl="4" algn="ctr">
              <a:lnSpc>
                <a:spcPct val="100000"/>
              </a:lnSpc>
              <a:spcBef>
                <a:spcPts val="0"/>
              </a:spcBef>
              <a:spcAft>
                <a:spcPts val="0"/>
              </a:spcAft>
              <a:buSzPts val="4000"/>
              <a:buNone/>
              <a:defRPr/>
            </a:lvl5pPr>
            <a:lvl6pPr lvl="5" algn="ctr">
              <a:lnSpc>
                <a:spcPct val="100000"/>
              </a:lnSpc>
              <a:spcBef>
                <a:spcPts val="0"/>
              </a:spcBef>
              <a:spcAft>
                <a:spcPts val="0"/>
              </a:spcAft>
              <a:buSzPts val="4000"/>
              <a:buNone/>
              <a:defRPr/>
            </a:lvl6pPr>
            <a:lvl7pPr lvl="6" algn="ctr">
              <a:lnSpc>
                <a:spcPct val="100000"/>
              </a:lnSpc>
              <a:spcBef>
                <a:spcPts val="0"/>
              </a:spcBef>
              <a:spcAft>
                <a:spcPts val="0"/>
              </a:spcAft>
              <a:buSzPts val="4000"/>
              <a:buNone/>
              <a:defRPr/>
            </a:lvl7pPr>
            <a:lvl8pPr lvl="7" algn="ctr">
              <a:lnSpc>
                <a:spcPct val="100000"/>
              </a:lnSpc>
              <a:spcBef>
                <a:spcPts val="0"/>
              </a:spcBef>
              <a:spcAft>
                <a:spcPts val="0"/>
              </a:spcAft>
              <a:buSzPts val="4000"/>
              <a:buNone/>
              <a:defRPr/>
            </a:lvl8pPr>
            <a:lvl9pPr lvl="8" algn="ctr">
              <a:lnSpc>
                <a:spcPct val="100000"/>
              </a:lnSpc>
              <a:spcBef>
                <a:spcPts val="0"/>
              </a:spcBef>
              <a:spcAft>
                <a:spcPts val="0"/>
              </a:spcAft>
              <a:buSzPts val="4000"/>
              <a:buNone/>
              <a:defRPr/>
            </a:lvl9pPr>
          </a:lstStyle>
          <a:p/>
        </p:txBody>
      </p:sp>
      <p:sp>
        <p:nvSpPr>
          <p:cNvPr id="25" name="Google Shape;25;g15ee82d7b54_0_506"/>
          <p:cNvSpPr txBox="1"/>
          <p:nvPr>
            <p:ph idx="1" type="body"/>
          </p:nvPr>
        </p:nvSpPr>
        <p:spPr>
          <a:xfrm>
            <a:off x="609600" y="1600200"/>
            <a:ext cx="5384700" cy="4495800"/>
          </a:xfrm>
          <a:prstGeom prst="rect">
            <a:avLst/>
          </a:prstGeom>
          <a:noFill/>
          <a:ln>
            <a:noFill/>
          </a:ln>
        </p:spPr>
        <p:txBody>
          <a:bodyPr anchorCtr="0" anchor="t" bIns="45700" lIns="91425" spcFirstLastPara="1" rIns="91425" wrap="square" tIns="45700">
            <a:normAutofit/>
          </a:bodyPr>
          <a:lstStyle>
            <a:lvl1pPr indent="-406400" lvl="0" marL="457200" algn="l">
              <a:lnSpc>
                <a:spcPct val="115000"/>
              </a:lnSpc>
              <a:spcBef>
                <a:spcPts val="560"/>
              </a:spcBef>
              <a:spcAft>
                <a:spcPts val="0"/>
              </a:spcAft>
              <a:buSzPts val="2800"/>
              <a:buFont typeface="Arial"/>
              <a:buChar char="●"/>
              <a:defRPr sz="2800"/>
            </a:lvl1pPr>
            <a:lvl2pPr indent="-381000" lvl="1" marL="914400" algn="l">
              <a:lnSpc>
                <a:spcPct val="115000"/>
              </a:lnSpc>
              <a:spcBef>
                <a:spcPts val="480"/>
              </a:spcBef>
              <a:spcAft>
                <a:spcPts val="0"/>
              </a:spcAft>
              <a:buClr>
                <a:schemeClr val="lt1"/>
              </a:buClr>
              <a:buSzPts val="2400"/>
              <a:buFont typeface="Arial"/>
              <a:buChar char="○"/>
              <a:defRPr sz="2400"/>
            </a:lvl2pPr>
            <a:lvl3pPr indent="-355600" lvl="2" marL="1371600" algn="l">
              <a:lnSpc>
                <a:spcPct val="115000"/>
              </a:lnSpc>
              <a:spcBef>
                <a:spcPts val="400"/>
              </a:spcBef>
              <a:spcAft>
                <a:spcPts val="0"/>
              </a:spcAft>
              <a:buSzPts val="2000"/>
              <a:buFont typeface="Arial"/>
              <a:buChar char="■"/>
              <a:defRPr sz="2000"/>
            </a:lvl3pPr>
            <a:lvl4pPr indent="-342900" lvl="3" marL="1828800" algn="l">
              <a:lnSpc>
                <a:spcPct val="115000"/>
              </a:lnSpc>
              <a:spcBef>
                <a:spcPts val="360"/>
              </a:spcBef>
              <a:spcAft>
                <a:spcPts val="0"/>
              </a:spcAft>
              <a:buClr>
                <a:schemeClr val="lt1"/>
              </a:buClr>
              <a:buSzPts val="1800"/>
              <a:buFont typeface="Arial"/>
              <a:buChar char="●"/>
              <a:defRPr sz="1800"/>
            </a:lvl4pPr>
            <a:lvl5pPr indent="-342900" lvl="4" marL="2286000" algn="l">
              <a:lnSpc>
                <a:spcPct val="115000"/>
              </a:lnSpc>
              <a:spcBef>
                <a:spcPts val="360"/>
              </a:spcBef>
              <a:spcAft>
                <a:spcPts val="0"/>
              </a:spcAft>
              <a:buSzPts val="1800"/>
              <a:buFont typeface="Arial"/>
              <a:buChar char="○"/>
              <a:defRPr sz="1800"/>
            </a:lvl5pPr>
            <a:lvl6pPr indent="-342900" lvl="5" marL="2743200" algn="l">
              <a:lnSpc>
                <a:spcPct val="115000"/>
              </a:lnSpc>
              <a:spcBef>
                <a:spcPts val="360"/>
              </a:spcBef>
              <a:spcAft>
                <a:spcPts val="0"/>
              </a:spcAft>
              <a:buSzPts val="1800"/>
              <a:buFont typeface="Arial"/>
              <a:buChar char="■"/>
              <a:defRPr sz="1800"/>
            </a:lvl6pPr>
            <a:lvl7pPr indent="-342900" lvl="6" marL="3200400" algn="l">
              <a:lnSpc>
                <a:spcPct val="115000"/>
              </a:lnSpc>
              <a:spcBef>
                <a:spcPts val="360"/>
              </a:spcBef>
              <a:spcAft>
                <a:spcPts val="0"/>
              </a:spcAft>
              <a:buSzPts val="1800"/>
              <a:buFont typeface="Arial"/>
              <a:buChar char="●"/>
              <a:defRPr sz="1800"/>
            </a:lvl7pPr>
            <a:lvl8pPr indent="-342900" lvl="7" marL="3657600" algn="l">
              <a:lnSpc>
                <a:spcPct val="115000"/>
              </a:lnSpc>
              <a:spcBef>
                <a:spcPts val="360"/>
              </a:spcBef>
              <a:spcAft>
                <a:spcPts val="0"/>
              </a:spcAft>
              <a:buSzPts val="1800"/>
              <a:buFont typeface="Arial"/>
              <a:buChar char="○"/>
              <a:defRPr sz="1800"/>
            </a:lvl8pPr>
            <a:lvl9pPr indent="-342900" lvl="8" marL="4114800" algn="l">
              <a:lnSpc>
                <a:spcPct val="115000"/>
              </a:lnSpc>
              <a:spcBef>
                <a:spcPts val="360"/>
              </a:spcBef>
              <a:spcAft>
                <a:spcPts val="0"/>
              </a:spcAft>
              <a:buSzPts val="1800"/>
              <a:buFont typeface="Arial"/>
              <a:buChar char="■"/>
              <a:defRPr sz="1800"/>
            </a:lvl9pPr>
          </a:lstStyle>
          <a:p/>
        </p:txBody>
      </p:sp>
      <p:sp>
        <p:nvSpPr>
          <p:cNvPr id="26" name="Google Shape;26;g15ee82d7b54_0_506"/>
          <p:cNvSpPr txBox="1"/>
          <p:nvPr>
            <p:ph idx="2" type="body"/>
          </p:nvPr>
        </p:nvSpPr>
        <p:spPr>
          <a:xfrm>
            <a:off x="6197600" y="1600200"/>
            <a:ext cx="5384700" cy="4495800"/>
          </a:xfrm>
          <a:prstGeom prst="rect">
            <a:avLst/>
          </a:prstGeom>
          <a:noFill/>
          <a:ln>
            <a:noFill/>
          </a:ln>
        </p:spPr>
        <p:txBody>
          <a:bodyPr anchorCtr="0" anchor="t" bIns="45700" lIns="91425" spcFirstLastPara="1" rIns="91425" wrap="square" tIns="45700">
            <a:normAutofit/>
          </a:bodyPr>
          <a:lstStyle>
            <a:lvl1pPr indent="-406400" lvl="0" marL="457200" algn="l">
              <a:lnSpc>
                <a:spcPct val="115000"/>
              </a:lnSpc>
              <a:spcBef>
                <a:spcPts val="560"/>
              </a:spcBef>
              <a:spcAft>
                <a:spcPts val="0"/>
              </a:spcAft>
              <a:buSzPts val="2800"/>
              <a:buFont typeface="Arial"/>
              <a:buChar char="●"/>
              <a:defRPr sz="2800"/>
            </a:lvl1pPr>
            <a:lvl2pPr indent="-381000" lvl="1" marL="914400" algn="l">
              <a:lnSpc>
                <a:spcPct val="115000"/>
              </a:lnSpc>
              <a:spcBef>
                <a:spcPts val="480"/>
              </a:spcBef>
              <a:spcAft>
                <a:spcPts val="0"/>
              </a:spcAft>
              <a:buClr>
                <a:schemeClr val="lt1"/>
              </a:buClr>
              <a:buSzPts val="2400"/>
              <a:buFont typeface="Arial"/>
              <a:buChar char="○"/>
              <a:defRPr sz="2400"/>
            </a:lvl2pPr>
            <a:lvl3pPr indent="-355600" lvl="2" marL="1371600" algn="l">
              <a:lnSpc>
                <a:spcPct val="115000"/>
              </a:lnSpc>
              <a:spcBef>
                <a:spcPts val="400"/>
              </a:spcBef>
              <a:spcAft>
                <a:spcPts val="0"/>
              </a:spcAft>
              <a:buSzPts val="2000"/>
              <a:buFont typeface="Arial"/>
              <a:buChar char="■"/>
              <a:defRPr sz="2000"/>
            </a:lvl3pPr>
            <a:lvl4pPr indent="-342900" lvl="3" marL="1828800" algn="l">
              <a:lnSpc>
                <a:spcPct val="115000"/>
              </a:lnSpc>
              <a:spcBef>
                <a:spcPts val="360"/>
              </a:spcBef>
              <a:spcAft>
                <a:spcPts val="0"/>
              </a:spcAft>
              <a:buClr>
                <a:schemeClr val="lt1"/>
              </a:buClr>
              <a:buSzPts val="1800"/>
              <a:buFont typeface="Arial"/>
              <a:buChar char="●"/>
              <a:defRPr sz="1800"/>
            </a:lvl4pPr>
            <a:lvl5pPr indent="-342900" lvl="4" marL="2286000" algn="l">
              <a:lnSpc>
                <a:spcPct val="115000"/>
              </a:lnSpc>
              <a:spcBef>
                <a:spcPts val="360"/>
              </a:spcBef>
              <a:spcAft>
                <a:spcPts val="0"/>
              </a:spcAft>
              <a:buSzPts val="1800"/>
              <a:buFont typeface="Arial"/>
              <a:buChar char="○"/>
              <a:defRPr sz="1800"/>
            </a:lvl5pPr>
            <a:lvl6pPr indent="-342900" lvl="5" marL="2743200" algn="l">
              <a:lnSpc>
                <a:spcPct val="115000"/>
              </a:lnSpc>
              <a:spcBef>
                <a:spcPts val="360"/>
              </a:spcBef>
              <a:spcAft>
                <a:spcPts val="0"/>
              </a:spcAft>
              <a:buSzPts val="1800"/>
              <a:buFont typeface="Arial"/>
              <a:buChar char="■"/>
              <a:defRPr sz="1800"/>
            </a:lvl6pPr>
            <a:lvl7pPr indent="-342900" lvl="6" marL="3200400" algn="l">
              <a:lnSpc>
                <a:spcPct val="115000"/>
              </a:lnSpc>
              <a:spcBef>
                <a:spcPts val="360"/>
              </a:spcBef>
              <a:spcAft>
                <a:spcPts val="0"/>
              </a:spcAft>
              <a:buSzPts val="1800"/>
              <a:buFont typeface="Arial"/>
              <a:buChar char="●"/>
              <a:defRPr sz="1800"/>
            </a:lvl7pPr>
            <a:lvl8pPr indent="-342900" lvl="7" marL="3657600" algn="l">
              <a:lnSpc>
                <a:spcPct val="115000"/>
              </a:lnSpc>
              <a:spcBef>
                <a:spcPts val="360"/>
              </a:spcBef>
              <a:spcAft>
                <a:spcPts val="0"/>
              </a:spcAft>
              <a:buSzPts val="1800"/>
              <a:buFont typeface="Arial"/>
              <a:buChar char="○"/>
              <a:defRPr sz="1800"/>
            </a:lvl8pPr>
            <a:lvl9pPr indent="-342900" lvl="8" marL="4114800" algn="l">
              <a:lnSpc>
                <a:spcPct val="115000"/>
              </a:lnSpc>
              <a:spcBef>
                <a:spcPts val="360"/>
              </a:spcBef>
              <a:spcAft>
                <a:spcPts val="0"/>
              </a:spcAft>
              <a:buSzPts val="1800"/>
              <a:buFont typeface="Arial"/>
              <a:buChar char="■"/>
              <a:defRPr sz="1800"/>
            </a:lvl9pPr>
          </a:lstStyle>
          <a:p/>
        </p:txBody>
      </p:sp>
      <p:sp>
        <p:nvSpPr>
          <p:cNvPr id="27" name="Google Shape;27;g15ee82d7b54_0_506"/>
          <p:cNvSpPr txBox="1"/>
          <p:nvPr>
            <p:ph idx="10" type="dt"/>
          </p:nvPr>
        </p:nvSpPr>
        <p:spPr>
          <a:xfrm>
            <a:off x="609600" y="6248400"/>
            <a:ext cx="28449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8" name="Google Shape;28;g15ee82d7b54_0_506"/>
          <p:cNvSpPr txBox="1"/>
          <p:nvPr>
            <p:ph idx="11" type="ftr"/>
          </p:nvPr>
        </p:nvSpPr>
        <p:spPr>
          <a:xfrm>
            <a:off x="4165600" y="6248400"/>
            <a:ext cx="3860700" cy="457200"/>
          </a:xfrm>
          <a:prstGeom prst="rect">
            <a:avLst/>
          </a:prstGeom>
          <a:noFill/>
          <a:ln>
            <a:noFill/>
          </a:ln>
        </p:spPr>
        <p:txBody>
          <a:bodyPr anchorCtr="0" anchor="b"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9" name="Google Shape;29;g15ee82d7b54_0_506"/>
          <p:cNvSpPr txBox="1"/>
          <p:nvPr>
            <p:ph idx="12" type="sldNum"/>
          </p:nvPr>
        </p:nvSpPr>
        <p:spPr>
          <a:xfrm>
            <a:off x="8737600" y="6248400"/>
            <a:ext cx="2844900" cy="457200"/>
          </a:xfrm>
          <a:prstGeom prst="rect">
            <a:avLst/>
          </a:prstGeom>
          <a:noFill/>
          <a:ln>
            <a:noFill/>
          </a:ln>
        </p:spPr>
        <p:txBody>
          <a:bodyPr anchorCtr="0" anchor="b" bIns="45700" lIns="91425" spcFirstLastPara="1" rIns="91425" wrap="square" tIns="457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0" name="Shape 30"/>
        <p:cNvGrpSpPr/>
        <p:nvPr/>
      </p:nvGrpSpPr>
      <p:grpSpPr>
        <a:xfrm>
          <a:off x="0" y="0"/>
          <a:ext cx="0" cy="0"/>
          <a:chOff x="0" y="0"/>
          <a:chExt cx="0" cy="0"/>
        </a:xfrm>
      </p:grpSpPr>
      <p:sp>
        <p:nvSpPr>
          <p:cNvPr id="31" name="Google Shape;31;g15ee82d7b54_0_513"/>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SzPts val="4000"/>
              <a:buNone/>
              <a:defRPr/>
            </a:lvl1pPr>
            <a:lvl2pPr lvl="1" algn="ctr">
              <a:lnSpc>
                <a:spcPct val="100000"/>
              </a:lnSpc>
              <a:spcBef>
                <a:spcPts val="0"/>
              </a:spcBef>
              <a:spcAft>
                <a:spcPts val="0"/>
              </a:spcAft>
              <a:buSzPts val="4000"/>
              <a:buNone/>
              <a:defRPr/>
            </a:lvl2pPr>
            <a:lvl3pPr lvl="2" algn="ctr">
              <a:lnSpc>
                <a:spcPct val="100000"/>
              </a:lnSpc>
              <a:spcBef>
                <a:spcPts val="0"/>
              </a:spcBef>
              <a:spcAft>
                <a:spcPts val="0"/>
              </a:spcAft>
              <a:buSzPts val="4000"/>
              <a:buNone/>
              <a:defRPr/>
            </a:lvl3pPr>
            <a:lvl4pPr lvl="3" algn="ctr">
              <a:lnSpc>
                <a:spcPct val="100000"/>
              </a:lnSpc>
              <a:spcBef>
                <a:spcPts val="0"/>
              </a:spcBef>
              <a:spcAft>
                <a:spcPts val="0"/>
              </a:spcAft>
              <a:buSzPts val="4000"/>
              <a:buNone/>
              <a:defRPr/>
            </a:lvl4pPr>
            <a:lvl5pPr lvl="4" algn="ctr">
              <a:lnSpc>
                <a:spcPct val="100000"/>
              </a:lnSpc>
              <a:spcBef>
                <a:spcPts val="0"/>
              </a:spcBef>
              <a:spcAft>
                <a:spcPts val="0"/>
              </a:spcAft>
              <a:buSzPts val="4000"/>
              <a:buNone/>
              <a:defRPr/>
            </a:lvl5pPr>
            <a:lvl6pPr lvl="5" algn="ctr">
              <a:lnSpc>
                <a:spcPct val="100000"/>
              </a:lnSpc>
              <a:spcBef>
                <a:spcPts val="0"/>
              </a:spcBef>
              <a:spcAft>
                <a:spcPts val="0"/>
              </a:spcAft>
              <a:buSzPts val="4000"/>
              <a:buNone/>
              <a:defRPr/>
            </a:lvl6pPr>
            <a:lvl7pPr lvl="6" algn="ctr">
              <a:lnSpc>
                <a:spcPct val="100000"/>
              </a:lnSpc>
              <a:spcBef>
                <a:spcPts val="0"/>
              </a:spcBef>
              <a:spcAft>
                <a:spcPts val="0"/>
              </a:spcAft>
              <a:buSzPts val="4000"/>
              <a:buNone/>
              <a:defRPr/>
            </a:lvl7pPr>
            <a:lvl8pPr lvl="7" algn="ctr">
              <a:lnSpc>
                <a:spcPct val="100000"/>
              </a:lnSpc>
              <a:spcBef>
                <a:spcPts val="0"/>
              </a:spcBef>
              <a:spcAft>
                <a:spcPts val="0"/>
              </a:spcAft>
              <a:buSzPts val="4000"/>
              <a:buNone/>
              <a:defRPr/>
            </a:lvl8pPr>
            <a:lvl9pPr lvl="8" algn="ctr">
              <a:lnSpc>
                <a:spcPct val="100000"/>
              </a:lnSpc>
              <a:spcBef>
                <a:spcPts val="0"/>
              </a:spcBef>
              <a:spcAft>
                <a:spcPts val="0"/>
              </a:spcAft>
              <a:buSzPts val="4000"/>
              <a:buNone/>
              <a:defRPr/>
            </a:lvl9pPr>
          </a:lstStyle>
          <a:p/>
        </p:txBody>
      </p:sp>
      <p:sp>
        <p:nvSpPr>
          <p:cNvPr id="32" name="Google Shape;32;g15ee82d7b54_0_513"/>
          <p:cNvSpPr txBox="1"/>
          <p:nvPr>
            <p:ph idx="1" type="body"/>
          </p:nvPr>
        </p:nvSpPr>
        <p:spPr>
          <a:xfrm>
            <a:off x="609600" y="1535113"/>
            <a:ext cx="5386800" cy="639900"/>
          </a:xfrm>
          <a:prstGeom prst="rect">
            <a:avLst/>
          </a:prstGeom>
          <a:noFill/>
          <a:ln>
            <a:noFill/>
          </a:ln>
        </p:spPr>
        <p:txBody>
          <a:bodyPr anchorCtr="0" anchor="b" bIns="45700" lIns="91425" spcFirstLastPara="1" rIns="91425" wrap="square" tIns="45700">
            <a:normAutofit/>
          </a:bodyPr>
          <a:lstStyle>
            <a:lvl1pPr indent="-228600" lvl="0" marL="457200" algn="l">
              <a:lnSpc>
                <a:spcPct val="115000"/>
              </a:lnSpc>
              <a:spcBef>
                <a:spcPts val="480"/>
              </a:spcBef>
              <a:spcAft>
                <a:spcPts val="0"/>
              </a:spcAft>
              <a:buSzPts val="2400"/>
              <a:buFont typeface="Arial"/>
              <a:buNone/>
              <a:defRPr b="1" sz="2400"/>
            </a:lvl1pPr>
            <a:lvl2pPr indent="-228600" lvl="1" marL="914400" algn="l">
              <a:lnSpc>
                <a:spcPct val="115000"/>
              </a:lnSpc>
              <a:spcBef>
                <a:spcPts val="400"/>
              </a:spcBef>
              <a:spcAft>
                <a:spcPts val="0"/>
              </a:spcAft>
              <a:buClr>
                <a:schemeClr val="lt1"/>
              </a:buClr>
              <a:buSzPts val="2000"/>
              <a:buFont typeface="Arial"/>
              <a:buNone/>
              <a:defRPr b="1" sz="2000"/>
            </a:lvl2pPr>
            <a:lvl3pPr indent="-228600" lvl="2" marL="1371600" algn="l">
              <a:lnSpc>
                <a:spcPct val="115000"/>
              </a:lnSpc>
              <a:spcBef>
                <a:spcPts val="360"/>
              </a:spcBef>
              <a:spcAft>
                <a:spcPts val="0"/>
              </a:spcAft>
              <a:buSzPts val="1800"/>
              <a:buFont typeface="Arial"/>
              <a:buNone/>
              <a:defRPr b="1" sz="1800"/>
            </a:lvl3pPr>
            <a:lvl4pPr indent="-228600" lvl="3" marL="1828800" algn="l">
              <a:lnSpc>
                <a:spcPct val="115000"/>
              </a:lnSpc>
              <a:spcBef>
                <a:spcPts val="320"/>
              </a:spcBef>
              <a:spcAft>
                <a:spcPts val="0"/>
              </a:spcAft>
              <a:buClr>
                <a:schemeClr val="lt1"/>
              </a:buClr>
              <a:buSzPts val="1600"/>
              <a:buFont typeface="Arial"/>
              <a:buNone/>
              <a:defRPr b="1" sz="1600"/>
            </a:lvl4pPr>
            <a:lvl5pPr indent="-228600" lvl="4" marL="2286000" algn="l">
              <a:lnSpc>
                <a:spcPct val="115000"/>
              </a:lnSpc>
              <a:spcBef>
                <a:spcPts val="320"/>
              </a:spcBef>
              <a:spcAft>
                <a:spcPts val="0"/>
              </a:spcAft>
              <a:buSzPts val="1600"/>
              <a:buFont typeface="Arial"/>
              <a:buNone/>
              <a:defRPr b="1" sz="1600"/>
            </a:lvl5pPr>
            <a:lvl6pPr indent="-228600" lvl="5" marL="2743200" algn="l">
              <a:lnSpc>
                <a:spcPct val="115000"/>
              </a:lnSpc>
              <a:spcBef>
                <a:spcPts val="320"/>
              </a:spcBef>
              <a:spcAft>
                <a:spcPts val="0"/>
              </a:spcAft>
              <a:buSzPts val="1600"/>
              <a:buFont typeface="Arial"/>
              <a:buNone/>
              <a:defRPr b="1" sz="1600"/>
            </a:lvl6pPr>
            <a:lvl7pPr indent="-228600" lvl="6" marL="3200400" algn="l">
              <a:lnSpc>
                <a:spcPct val="115000"/>
              </a:lnSpc>
              <a:spcBef>
                <a:spcPts val="320"/>
              </a:spcBef>
              <a:spcAft>
                <a:spcPts val="0"/>
              </a:spcAft>
              <a:buSzPts val="1600"/>
              <a:buFont typeface="Arial"/>
              <a:buNone/>
              <a:defRPr b="1" sz="1600"/>
            </a:lvl7pPr>
            <a:lvl8pPr indent="-228600" lvl="7" marL="3657600" algn="l">
              <a:lnSpc>
                <a:spcPct val="115000"/>
              </a:lnSpc>
              <a:spcBef>
                <a:spcPts val="320"/>
              </a:spcBef>
              <a:spcAft>
                <a:spcPts val="0"/>
              </a:spcAft>
              <a:buSzPts val="1600"/>
              <a:buFont typeface="Arial"/>
              <a:buNone/>
              <a:defRPr b="1" sz="1600"/>
            </a:lvl8pPr>
            <a:lvl9pPr indent="-228600" lvl="8" marL="4114800" algn="l">
              <a:lnSpc>
                <a:spcPct val="115000"/>
              </a:lnSpc>
              <a:spcBef>
                <a:spcPts val="320"/>
              </a:spcBef>
              <a:spcAft>
                <a:spcPts val="0"/>
              </a:spcAft>
              <a:buSzPts val="1600"/>
              <a:buFont typeface="Arial"/>
              <a:buNone/>
              <a:defRPr b="1" sz="1600"/>
            </a:lvl9pPr>
          </a:lstStyle>
          <a:p/>
        </p:txBody>
      </p:sp>
      <p:sp>
        <p:nvSpPr>
          <p:cNvPr id="33" name="Google Shape;33;g15ee82d7b54_0_513"/>
          <p:cNvSpPr txBox="1"/>
          <p:nvPr>
            <p:ph idx="2" type="body"/>
          </p:nvPr>
        </p:nvSpPr>
        <p:spPr>
          <a:xfrm>
            <a:off x="609600" y="2174875"/>
            <a:ext cx="5386800" cy="3951300"/>
          </a:xfrm>
          <a:prstGeom prst="rect">
            <a:avLst/>
          </a:prstGeom>
          <a:noFill/>
          <a:ln>
            <a:noFill/>
          </a:ln>
        </p:spPr>
        <p:txBody>
          <a:bodyPr anchorCtr="0" anchor="t" bIns="45700" lIns="91425" spcFirstLastPara="1" rIns="91425" wrap="square" tIns="45700">
            <a:normAutofit/>
          </a:bodyPr>
          <a:lstStyle>
            <a:lvl1pPr indent="-381000" lvl="0" marL="457200" algn="l">
              <a:lnSpc>
                <a:spcPct val="115000"/>
              </a:lnSpc>
              <a:spcBef>
                <a:spcPts val="480"/>
              </a:spcBef>
              <a:spcAft>
                <a:spcPts val="0"/>
              </a:spcAft>
              <a:buSzPts val="2400"/>
              <a:buFont typeface="Arial"/>
              <a:buChar char="●"/>
              <a:defRPr sz="2400"/>
            </a:lvl1pPr>
            <a:lvl2pPr indent="-355600" lvl="1" marL="914400" algn="l">
              <a:lnSpc>
                <a:spcPct val="115000"/>
              </a:lnSpc>
              <a:spcBef>
                <a:spcPts val="400"/>
              </a:spcBef>
              <a:spcAft>
                <a:spcPts val="0"/>
              </a:spcAft>
              <a:buClr>
                <a:schemeClr val="lt1"/>
              </a:buClr>
              <a:buSzPts val="2000"/>
              <a:buFont typeface="Arial"/>
              <a:buChar char="○"/>
              <a:defRPr sz="2000"/>
            </a:lvl2pPr>
            <a:lvl3pPr indent="-342900" lvl="2" marL="1371600" algn="l">
              <a:lnSpc>
                <a:spcPct val="115000"/>
              </a:lnSpc>
              <a:spcBef>
                <a:spcPts val="360"/>
              </a:spcBef>
              <a:spcAft>
                <a:spcPts val="0"/>
              </a:spcAft>
              <a:buSzPts val="1800"/>
              <a:buFont typeface="Arial"/>
              <a:buChar char="■"/>
              <a:defRPr sz="1800"/>
            </a:lvl3pPr>
            <a:lvl4pPr indent="-330200" lvl="3" marL="1828800" algn="l">
              <a:lnSpc>
                <a:spcPct val="115000"/>
              </a:lnSpc>
              <a:spcBef>
                <a:spcPts val="320"/>
              </a:spcBef>
              <a:spcAft>
                <a:spcPts val="0"/>
              </a:spcAft>
              <a:buClr>
                <a:schemeClr val="lt1"/>
              </a:buClr>
              <a:buSzPts val="1600"/>
              <a:buFont typeface="Arial"/>
              <a:buChar char="●"/>
              <a:defRPr sz="1600"/>
            </a:lvl4pPr>
            <a:lvl5pPr indent="-330200" lvl="4" marL="2286000" algn="l">
              <a:lnSpc>
                <a:spcPct val="115000"/>
              </a:lnSpc>
              <a:spcBef>
                <a:spcPts val="320"/>
              </a:spcBef>
              <a:spcAft>
                <a:spcPts val="0"/>
              </a:spcAft>
              <a:buSzPts val="1600"/>
              <a:buFont typeface="Arial"/>
              <a:buChar char="○"/>
              <a:defRPr sz="1600"/>
            </a:lvl5pPr>
            <a:lvl6pPr indent="-330200" lvl="5" marL="2743200" algn="l">
              <a:lnSpc>
                <a:spcPct val="115000"/>
              </a:lnSpc>
              <a:spcBef>
                <a:spcPts val="320"/>
              </a:spcBef>
              <a:spcAft>
                <a:spcPts val="0"/>
              </a:spcAft>
              <a:buSzPts val="1600"/>
              <a:buFont typeface="Arial"/>
              <a:buChar char="■"/>
              <a:defRPr sz="1600"/>
            </a:lvl6pPr>
            <a:lvl7pPr indent="-330200" lvl="6" marL="3200400" algn="l">
              <a:lnSpc>
                <a:spcPct val="115000"/>
              </a:lnSpc>
              <a:spcBef>
                <a:spcPts val="320"/>
              </a:spcBef>
              <a:spcAft>
                <a:spcPts val="0"/>
              </a:spcAft>
              <a:buSzPts val="1600"/>
              <a:buFont typeface="Arial"/>
              <a:buChar char="●"/>
              <a:defRPr sz="1600"/>
            </a:lvl7pPr>
            <a:lvl8pPr indent="-330200" lvl="7" marL="3657600" algn="l">
              <a:lnSpc>
                <a:spcPct val="115000"/>
              </a:lnSpc>
              <a:spcBef>
                <a:spcPts val="320"/>
              </a:spcBef>
              <a:spcAft>
                <a:spcPts val="0"/>
              </a:spcAft>
              <a:buSzPts val="1600"/>
              <a:buFont typeface="Arial"/>
              <a:buChar char="○"/>
              <a:defRPr sz="1600"/>
            </a:lvl8pPr>
            <a:lvl9pPr indent="-330200" lvl="8" marL="4114800" algn="l">
              <a:lnSpc>
                <a:spcPct val="115000"/>
              </a:lnSpc>
              <a:spcBef>
                <a:spcPts val="320"/>
              </a:spcBef>
              <a:spcAft>
                <a:spcPts val="0"/>
              </a:spcAft>
              <a:buSzPts val="1600"/>
              <a:buFont typeface="Arial"/>
              <a:buChar char="■"/>
              <a:defRPr sz="1600"/>
            </a:lvl9pPr>
          </a:lstStyle>
          <a:p/>
        </p:txBody>
      </p:sp>
      <p:sp>
        <p:nvSpPr>
          <p:cNvPr id="34" name="Google Shape;34;g15ee82d7b54_0_513"/>
          <p:cNvSpPr txBox="1"/>
          <p:nvPr>
            <p:ph idx="3" type="body"/>
          </p:nvPr>
        </p:nvSpPr>
        <p:spPr>
          <a:xfrm>
            <a:off x="6193368" y="1535113"/>
            <a:ext cx="5388900" cy="639900"/>
          </a:xfrm>
          <a:prstGeom prst="rect">
            <a:avLst/>
          </a:prstGeom>
          <a:noFill/>
          <a:ln>
            <a:noFill/>
          </a:ln>
        </p:spPr>
        <p:txBody>
          <a:bodyPr anchorCtr="0" anchor="b" bIns="45700" lIns="91425" spcFirstLastPara="1" rIns="91425" wrap="square" tIns="45700">
            <a:normAutofit/>
          </a:bodyPr>
          <a:lstStyle>
            <a:lvl1pPr indent="-228600" lvl="0" marL="457200" algn="l">
              <a:lnSpc>
                <a:spcPct val="115000"/>
              </a:lnSpc>
              <a:spcBef>
                <a:spcPts val="480"/>
              </a:spcBef>
              <a:spcAft>
                <a:spcPts val="0"/>
              </a:spcAft>
              <a:buSzPts val="2400"/>
              <a:buFont typeface="Arial"/>
              <a:buNone/>
              <a:defRPr b="1" sz="2400"/>
            </a:lvl1pPr>
            <a:lvl2pPr indent="-228600" lvl="1" marL="914400" algn="l">
              <a:lnSpc>
                <a:spcPct val="115000"/>
              </a:lnSpc>
              <a:spcBef>
                <a:spcPts val="400"/>
              </a:spcBef>
              <a:spcAft>
                <a:spcPts val="0"/>
              </a:spcAft>
              <a:buClr>
                <a:schemeClr val="lt1"/>
              </a:buClr>
              <a:buSzPts val="2000"/>
              <a:buFont typeface="Arial"/>
              <a:buNone/>
              <a:defRPr b="1" sz="2000"/>
            </a:lvl2pPr>
            <a:lvl3pPr indent="-228600" lvl="2" marL="1371600" algn="l">
              <a:lnSpc>
                <a:spcPct val="115000"/>
              </a:lnSpc>
              <a:spcBef>
                <a:spcPts val="360"/>
              </a:spcBef>
              <a:spcAft>
                <a:spcPts val="0"/>
              </a:spcAft>
              <a:buSzPts val="1800"/>
              <a:buFont typeface="Arial"/>
              <a:buNone/>
              <a:defRPr b="1" sz="1800"/>
            </a:lvl3pPr>
            <a:lvl4pPr indent="-228600" lvl="3" marL="1828800" algn="l">
              <a:lnSpc>
                <a:spcPct val="115000"/>
              </a:lnSpc>
              <a:spcBef>
                <a:spcPts val="320"/>
              </a:spcBef>
              <a:spcAft>
                <a:spcPts val="0"/>
              </a:spcAft>
              <a:buClr>
                <a:schemeClr val="lt1"/>
              </a:buClr>
              <a:buSzPts val="1600"/>
              <a:buFont typeface="Arial"/>
              <a:buNone/>
              <a:defRPr b="1" sz="1600"/>
            </a:lvl4pPr>
            <a:lvl5pPr indent="-228600" lvl="4" marL="2286000" algn="l">
              <a:lnSpc>
                <a:spcPct val="115000"/>
              </a:lnSpc>
              <a:spcBef>
                <a:spcPts val="320"/>
              </a:spcBef>
              <a:spcAft>
                <a:spcPts val="0"/>
              </a:spcAft>
              <a:buSzPts val="1600"/>
              <a:buFont typeface="Arial"/>
              <a:buNone/>
              <a:defRPr b="1" sz="1600"/>
            </a:lvl5pPr>
            <a:lvl6pPr indent="-228600" lvl="5" marL="2743200" algn="l">
              <a:lnSpc>
                <a:spcPct val="115000"/>
              </a:lnSpc>
              <a:spcBef>
                <a:spcPts val="320"/>
              </a:spcBef>
              <a:spcAft>
                <a:spcPts val="0"/>
              </a:spcAft>
              <a:buSzPts val="1600"/>
              <a:buFont typeface="Arial"/>
              <a:buNone/>
              <a:defRPr b="1" sz="1600"/>
            </a:lvl6pPr>
            <a:lvl7pPr indent="-228600" lvl="6" marL="3200400" algn="l">
              <a:lnSpc>
                <a:spcPct val="115000"/>
              </a:lnSpc>
              <a:spcBef>
                <a:spcPts val="320"/>
              </a:spcBef>
              <a:spcAft>
                <a:spcPts val="0"/>
              </a:spcAft>
              <a:buSzPts val="1600"/>
              <a:buFont typeface="Arial"/>
              <a:buNone/>
              <a:defRPr b="1" sz="1600"/>
            </a:lvl7pPr>
            <a:lvl8pPr indent="-228600" lvl="7" marL="3657600" algn="l">
              <a:lnSpc>
                <a:spcPct val="115000"/>
              </a:lnSpc>
              <a:spcBef>
                <a:spcPts val="320"/>
              </a:spcBef>
              <a:spcAft>
                <a:spcPts val="0"/>
              </a:spcAft>
              <a:buSzPts val="1600"/>
              <a:buFont typeface="Arial"/>
              <a:buNone/>
              <a:defRPr b="1" sz="1600"/>
            </a:lvl8pPr>
            <a:lvl9pPr indent="-228600" lvl="8" marL="4114800" algn="l">
              <a:lnSpc>
                <a:spcPct val="115000"/>
              </a:lnSpc>
              <a:spcBef>
                <a:spcPts val="320"/>
              </a:spcBef>
              <a:spcAft>
                <a:spcPts val="0"/>
              </a:spcAft>
              <a:buSzPts val="1600"/>
              <a:buFont typeface="Arial"/>
              <a:buNone/>
              <a:defRPr b="1" sz="1600"/>
            </a:lvl9pPr>
          </a:lstStyle>
          <a:p/>
        </p:txBody>
      </p:sp>
      <p:sp>
        <p:nvSpPr>
          <p:cNvPr id="35" name="Google Shape;35;g15ee82d7b54_0_513"/>
          <p:cNvSpPr txBox="1"/>
          <p:nvPr>
            <p:ph idx="4" type="body"/>
          </p:nvPr>
        </p:nvSpPr>
        <p:spPr>
          <a:xfrm>
            <a:off x="6193368" y="2174875"/>
            <a:ext cx="5388900" cy="3951300"/>
          </a:xfrm>
          <a:prstGeom prst="rect">
            <a:avLst/>
          </a:prstGeom>
          <a:noFill/>
          <a:ln>
            <a:noFill/>
          </a:ln>
        </p:spPr>
        <p:txBody>
          <a:bodyPr anchorCtr="0" anchor="t" bIns="45700" lIns="91425" spcFirstLastPara="1" rIns="91425" wrap="square" tIns="45700">
            <a:normAutofit/>
          </a:bodyPr>
          <a:lstStyle>
            <a:lvl1pPr indent="-381000" lvl="0" marL="457200" algn="l">
              <a:lnSpc>
                <a:spcPct val="115000"/>
              </a:lnSpc>
              <a:spcBef>
                <a:spcPts val="480"/>
              </a:spcBef>
              <a:spcAft>
                <a:spcPts val="0"/>
              </a:spcAft>
              <a:buSzPts val="2400"/>
              <a:buFont typeface="Arial"/>
              <a:buChar char="●"/>
              <a:defRPr sz="2400"/>
            </a:lvl1pPr>
            <a:lvl2pPr indent="-355600" lvl="1" marL="914400" algn="l">
              <a:lnSpc>
                <a:spcPct val="115000"/>
              </a:lnSpc>
              <a:spcBef>
                <a:spcPts val="400"/>
              </a:spcBef>
              <a:spcAft>
                <a:spcPts val="0"/>
              </a:spcAft>
              <a:buClr>
                <a:schemeClr val="lt1"/>
              </a:buClr>
              <a:buSzPts val="2000"/>
              <a:buFont typeface="Arial"/>
              <a:buChar char="○"/>
              <a:defRPr sz="2000"/>
            </a:lvl2pPr>
            <a:lvl3pPr indent="-342900" lvl="2" marL="1371600" algn="l">
              <a:lnSpc>
                <a:spcPct val="115000"/>
              </a:lnSpc>
              <a:spcBef>
                <a:spcPts val="360"/>
              </a:spcBef>
              <a:spcAft>
                <a:spcPts val="0"/>
              </a:spcAft>
              <a:buSzPts val="1800"/>
              <a:buFont typeface="Arial"/>
              <a:buChar char="■"/>
              <a:defRPr sz="1800"/>
            </a:lvl3pPr>
            <a:lvl4pPr indent="-330200" lvl="3" marL="1828800" algn="l">
              <a:lnSpc>
                <a:spcPct val="115000"/>
              </a:lnSpc>
              <a:spcBef>
                <a:spcPts val="320"/>
              </a:spcBef>
              <a:spcAft>
                <a:spcPts val="0"/>
              </a:spcAft>
              <a:buClr>
                <a:schemeClr val="lt1"/>
              </a:buClr>
              <a:buSzPts val="1600"/>
              <a:buFont typeface="Arial"/>
              <a:buChar char="●"/>
              <a:defRPr sz="1600"/>
            </a:lvl4pPr>
            <a:lvl5pPr indent="-330200" lvl="4" marL="2286000" algn="l">
              <a:lnSpc>
                <a:spcPct val="115000"/>
              </a:lnSpc>
              <a:spcBef>
                <a:spcPts val="320"/>
              </a:spcBef>
              <a:spcAft>
                <a:spcPts val="0"/>
              </a:spcAft>
              <a:buSzPts val="1600"/>
              <a:buFont typeface="Arial"/>
              <a:buChar char="○"/>
              <a:defRPr sz="1600"/>
            </a:lvl5pPr>
            <a:lvl6pPr indent="-330200" lvl="5" marL="2743200" algn="l">
              <a:lnSpc>
                <a:spcPct val="115000"/>
              </a:lnSpc>
              <a:spcBef>
                <a:spcPts val="320"/>
              </a:spcBef>
              <a:spcAft>
                <a:spcPts val="0"/>
              </a:spcAft>
              <a:buSzPts val="1600"/>
              <a:buFont typeface="Arial"/>
              <a:buChar char="■"/>
              <a:defRPr sz="1600"/>
            </a:lvl6pPr>
            <a:lvl7pPr indent="-330200" lvl="6" marL="3200400" algn="l">
              <a:lnSpc>
                <a:spcPct val="115000"/>
              </a:lnSpc>
              <a:spcBef>
                <a:spcPts val="320"/>
              </a:spcBef>
              <a:spcAft>
                <a:spcPts val="0"/>
              </a:spcAft>
              <a:buSzPts val="1600"/>
              <a:buFont typeface="Arial"/>
              <a:buChar char="●"/>
              <a:defRPr sz="1600"/>
            </a:lvl7pPr>
            <a:lvl8pPr indent="-330200" lvl="7" marL="3657600" algn="l">
              <a:lnSpc>
                <a:spcPct val="115000"/>
              </a:lnSpc>
              <a:spcBef>
                <a:spcPts val="320"/>
              </a:spcBef>
              <a:spcAft>
                <a:spcPts val="0"/>
              </a:spcAft>
              <a:buSzPts val="1600"/>
              <a:buFont typeface="Arial"/>
              <a:buChar char="○"/>
              <a:defRPr sz="1600"/>
            </a:lvl8pPr>
            <a:lvl9pPr indent="-330200" lvl="8" marL="4114800" algn="l">
              <a:lnSpc>
                <a:spcPct val="115000"/>
              </a:lnSpc>
              <a:spcBef>
                <a:spcPts val="320"/>
              </a:spcBef>
              <a:spcAft>
                <a:spcPts val="0"/>
              </a:spcAft>
              <a:buSzPts val="1600"/>
              <a:buFont typeface="Arial"/>
              <a:buChar char="■"/>
              <a:defRPr sz="1600"/>
            </a:lvl9pPr>
          </a:lstStyle>
          <a:p/>
        </p:txBody>
      </p:sp>
      <p:sp>
        <p:nvSpPr>
          <p:cNvPr id="36" name="Google Shape;36;g15ee82d7b54_0_513"/>
          <p:cNvSpPr txBox="1"/>
          <p:nvPr>
            <p:ph idx="10" type="dt"/>
          </p:nvPr>
        </p:nvSpPr>
        <p:spPr>
          <a:xfrm>
            <a:off x="609600" y="6248400"/>
            <a:ext cx="28449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37" name="Google Shape;37;g15ee82d7b54_0_513"/>
          <p:cNvSpPr txBox="1"/>
          <p:nvPr>
            <p:ph idx="11" type="ftr"/>
          </p:nvPr>
        </p:nvSpPr>
        <p:spPr>
          <a:xfrm>
            <a:off x="4165600" y="6248400"/>
            <a:ext cx="3860700" cy="457200"/>
          </a:xfrm>
          <a:prstGeom prst="rect">
            <a:avLst/>
          </a:prstGeom>
          <a:noFill/>
          <a:ln>
            <a:noFill/>
          </a:ln>
        </p:spPr>
        <p:txBody>
          <a:bodyPr anchorCtr="0" anchor="b"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38" name="Google Shape;38;g15ee82d7b54_0_513"/>
          <p:cNvSpPr txBox="1"/>
          <p:nvPr>
            <p:ph idx="12" type="sldNum"/>
          </p:nvPr>
        </p:nvSpPr>
        <p:spPr>
          <a:xfrm>
            <a:off x="8737600" y="6248400"/>
            <a:ext cx="2844900" cy="457200"/>
          </a:xfrm>
          <a:prstGeom prst="rect">
            <a:avLst/>
          </a:prstGeom>
          <a:noFill/>
          <a:ln>
            <a:noFill/>
          </a:ln>
        </p:spPr>
        <p:txBody>
          <a:bodyPr anchorCtr="0" anchor="b" bIns="45700" lIns="91425" spcFirstLastPara="1" rIns="91425" wrap="square" tIns="457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9" name="Shape 39"/>
        <p:cNvGrpSpPr/>
        <p:nvPr/>
      </p:nvGrpSpPr>
      <p:grpSpPr>
        <a:xfrm>
          <a:off x="0" y="0"/>
          <a:ext cx="0" cy="0"/>
          <a:chOff x="0" y="0"/>
          <a:chExt cx="0" cy="0"/>
        </a:xfrm>
      </p:grpSpPr>
      <p:sp>
        <p:nvSpPr>
          <p:cNvPr id="40" name="Google Shape;40;g15ee82d7b54_0_522"/>
          <p:cNvSpPr txBox="1"/>
          <p:nvPr>
            <p:ph type="title"/>
          </p:nvPr>
        </p:nvSpPr>
        <p:spPr>
          <a:xfrm>
            <a:off x="2389717" y="4800600"/>
            <a:ext cx="7315200" cy="56670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SzPts val="4000"/>
              <a:buNone/>
              <a:defRPr b="1" sz="2000"/>
            </a:lvl1pPr>
            <a:lvl2pPr lvl="1" algn="ctr">
              <a:lnSpc>
                <a:spcPct val="100000"/>
              </a:lnSpc>
              <a:spcBef>
                <a:spcPts val="0"/>
              </a:spcBef>
              <a:spcAft>
                <a:spcPts val="0"/>
              </a:spcAft>
              <a:buSzPts val="4000"/>
              <a:buNone/>
              <a:defRPr/>
            </a:lvl2pPr>
            <a:lvl3pPr lvl="2" algn="ctr">
              <a:lnSpc>
                <a:spcPct val="100000"/>
              </a:lnSpc>
              <a:spcBef>
                <a:spcPts val="0"/>
              </a:spcBef>
              <a:spcAft>
                <a:spcPts val="0"/>
              </a:spcAft>
              <a:buSzPts val="4000"/>
              <a:buNone/>
              <a:defRPr/>
            </a:lvl3pPr>
            <a:lvl4pPr lvl="3" algn="ctr">
              <a:lnSpc>
                <a:spcPct val="100000"/>
              </a:lnSpc>
              <a:spcBef>
                <a:spcPts val="0"/>
              </a:spcBef>
              <a:spcAft>
                <a:spcPts val="0"/>
              </a:spcAft>
              <a:buSzPts val="4000"/>
              <a:buNone/>
              <a:defRPr/>
            </a:lvl4pPr>
            <a:lvl5pPr lvl="4" algn="ctr">
              <a:lnSpc>
                <a:spcPct val="100000"/>
              </a:lnSpc>
              <a:spcBef>
                <a:spcPts val="0"/>
              </a:spcBef>
              <a:spcAft>
                <a:spcPts val="0"/>
              </a:spcAft>
              <a:buSzPts val="4000"/>
              <a:buNone/>
              <a:defRPr/>
            </a:lvl5pPr>
            <a:lvl6pPr lvl="5" algn="ctr">
              <a:lnSpc>
                <a:spcPct val="100000"/>
              </a:lnSpc>
              <a:spcBef>
                <a:spcPts val="0"/>
              </a:spcBef>
              <a:spcAft>
                <a:spcPts val="0"/>
              </a:spcAft>
              <a:buSzPts val="4000"/>
              <a:buNone/>
              <a:defRPr/>
            </a:lvl6pPr>
            <a:lvl7pPr lvl="6" algn="ctr">
              <a:lnSpc>
                <a:spcPct val="100000"/>
              </a:lnSpc>
              <a:spcBef>
                <a:spcPts val="0"/>
              </a:spcBef>
              <a:spcAft>
                <a:spcPts val="0"/>
              </a:spcAft>
              <a:buSzPts val="4000"/>
              <a:buNone/>
              <a:defRPr/>
            </a:lvl7pPr>
            <a:lvl8pPr lvl="7" algn="ctr">
              <a:lnSpc>
                <a:spcPct val="100000"/>
              </a:lnSpc>
              <a:spcBef>
                <a:spcPts val="0"/>
              </a:spcBef>
              <a:spcAft>
                <a:spcPts val="0"/>
              </a:spcAft>
              <a:buSzPts val="4000"/>
              <a:buNone/>
              <a:defRPr/>
            </a:lvl8pPr>
            <a:lvl9pPr lvl="8" algn="ctr">
              <a:lnSpc>
                <a:spcPct val="100000"/>
              </a:lnSpc>
              <a:spcBef>
                <a:spcPts val="0"/>
              </a:spcBef>
              <a:spcAft>
                <a:spcPts val="0"/>
              </a:spcAft>
              <a:buSzPts val="4000"/>
              <a:buNone/>
              <a:defRPr/>
            </a:lvl9pPr>
          </a:lstStyle>
          <a:p/>
        </p:txBody>
      </p:sp>
      <p:sp>
        <p:nvSpPr>
          <p:cNvPr id="41" name="Google Shape;41;g15ee82d7b54_0_522"/>
          <p:cNvSpPr/>
          <p:nvPr>
            <p:ph idx="2" type="pic"/>
          </p:nvPr>
        </p:nvSpPr>
        <p:spPr>
          <a:xfrm>
            <a:off x="2389717" y="612775"/>
            <a:ext cx="7315200" cy="4114800"/>
          </a:xfrm>
          <a:prstGeom prst="rect">
            <a:avLst/>
          </a:prstGeom>
          <a:noFill/>
          <a:ln>
            <a:noFill/>
          </a:ln>
        </p:spPr>
      </p:sp>
      <p:sp>
        <p:nvSpPr>
          <p:cNvPr id="42" name="Google Shape;42;g15ee82d7b54_0_522"/>
          <p:cNvSpPr txBox="1"/>
          <p:nvPr>
            <p:ph idx="1" type="body"/>
          </p:nvPr>
        </p:nvSpPr>
        <p:spPr>
          <a:xfrm>
            <a:off x="2389717" y="5367338"/>
            <a:ext cx="7315200" cy="804900"/>
          </a:xfrm>
          <a:prstGeom prst="rect">
            <a:avLst/>
          </a:prstGeom>
          <a:noFill/>
          <a:ln>
            <a:noFill/>
          </a:ln>
        </p:spPr>
        <p:txBody>
          <a:bodyPr anchorCtr="0" anchor="t" bIns="45700" lIns="91425" spcFirstLastPara="1" rIns="91425" wrap="square" tIns="45700">
            <a:normAutofit/>
          </a:bodyPr>
          <a:lstStyle>
            <a:lvl1pPr indent="-228600" lvl="0" marL="457200" algn="l">
              <a:lnSpc>
                <a:spcPct val="115000"/>
              </a:lnSpc>
              <a:spcBef>
                <a:spcPts val="280"/>
              </a:spcBef>
              <a:spcAft>
                <a:spcPts val="0"/>
              </a:spcAft>
              <a:buSzPts val="1400"/>
              <a:buFont typeface="Arial"/>
              <a:buNone/>
              <a:defRPr sz="1400"/>
            </a:lvl1pPr>
            <a:lvl2pPr indent="-228600" lvl="1" marL="914400" algn="l">
              <a:lnSpc>
                <a:spcPct val="115000"/>
              </a:lnSpc>
              <a:spcBef>
                <a:spcPts val="240"/>
              </a:spcBef>
              <a:spcAft>
                <a:spcPts val="0"/>
              </a:spcAft>
              <a:buClr>
                <a:schemeClr val="lt1"/>
              </a:buClr>
              <a:buSzPts val="1200"/>
              <a:buFont typeface="Arial"/>
              <a:buNone/>
              <a:defRPr sz="1200"/>
            </a:lvl2pPr>
            <a:lvl3pPr indent="-228600" lvl="2" marL="1371600" algn="l">
              <a:lnSpc>
                <a:spcPct val="115000"/>
              </a:lnSpc>
              <a:spcBef>
                <a:spcPts val="200"/>
              </a:spcBef>
              <a:spcAft>
                <a:spcPts val="0"/>
              </a:spcAft>
              <a:buSzPts val="1000"/>
              <a:buFont typeface="Arial"/>
              <a:buNone/>
              <a:defRPr sz="1000"/>
            </a:lvl3pPr>
            <a:lvl4pPr indent="-228600" lvl="3" marL="1828800" algn="l">
              <a:lnSpc>
                <a:spcPct val="115000"/>
              </a:lnSpc>
              <a:spcBef>
                <a:spcPts val="180"/>
              </a:spcBef>
              <a:spcAft>
                <a:spcPts val="0"/>
              </a:spcAft>
              <a:buClr>
                <a:schemeClr val="lt1"/>
              </a:buClr>
              <a:buSzPts val="900"/>
              <a:buFont typeface="Arial"/>
              <a:buNone/>
              <a:defRPr sz="900"/>
            </a:lvl4pPr>
            <a:lvl5pPr indent="-228600" lvl="4" marL="2286000" algn="l">
              <a:lnSpc>
                <a:spcPct val="115000"/>
              </a:lnSpc>
              <a:spcBef>
                <a:spcPts val="180"/>
              </a:spcBef>
              <a:spcAft>
                <a:spcPts val="0"/>
              </a:spcAft>
              <a:buSzPts val="900"/>
              <a:buFont typeface="Arial"/>
              <a:buNone/>
              <a:defRPr sz="900"/>
            </a:lvl5pPr>
            <a:lvl6pPr indent="-228600" lvl="5" marL="2743200" algn="l">
              <a:lnSpc>
                <a:spcPct val="115000"/>
              </a:lnSpc>
              <a:spcBef>
                <a:spcPts val="180"/>
              </a:spcBef>
              <a:spcAft>
                <a:spcPts val="0"/>
              </a:spcAft>
              <a:buSzPts val="900"/>
              <a:buFont typeface="Arial"/>
              <a:buNone/>
              <a:defRPr sz="900"/>
            </a:lvl6pPr>
            <a:lvl7pPr indent="-228600" lvl="6" marL="3200400" algn="l">
              <a:lnSpc>
                <a:spcPct val="115000"/>
              </a:lnSpc>
              <a:spcBef>
                <a:spcPts val="180"/>
              </a:spcBef>
              <a:spcAft>
                <a:spcPts val="0"/>
              </a:spcAft>
              <a:buSzPts val="900"/>
              <a:buFont typeface="Arial"/>
              <a:buNone/>
              <a:defRPr sz="900"/>
            </a:lvl7pPr>
            <a:lvl8pPr indent="-228600" lvl="7" marL="3657600" algn="l">
              <a:lnSpc>
                <a:spcPct val="115000"/>
              </a:lnSpc>
              <a:spcBef>
                <a:spcPts val="180"/>
              </a:spcBef>
              <a:spcAft>
                <a:spcPts val="0"/>
              </a:spcAft>
              <a:buSzPts val="900"/>
              <a:buFont typeface="Arial"/>
              <a:buNone/>
              <a:defRPr sz="900"/>
            </a:lvl8pPr>
            <a:lvl9pPr indent="-228600" lvl="8" marL="4114800" algn="l">
              <a:lnSpc>
                <a:spcPct val="115000"/>
              </a:lnSpc>
              <a:spcBef>
                <a:spcPts val="180"/>
              </a:spcBef>
              <a:spcAft>
                <a:spcPts val="0"/>
              </a:spcAft>
              <a:buSzPts val="900"/>
              <a:buFont typeface="Arial"/>
              <a:buNone/>
              <a:defRPr sz="900"/>
            </a:lvl9pPr>
          </a:lstStyle>
          <a:p/>
        </p:txBody>
      </p:sp>
      <p:sp>
        <p:nvSpPr>
          <p:cNvPr id="43" name="Google Shape;43;g15ee82d7b54_0_522"/>
          <p:cNvSpPr txBox="1"/>
          <p:nvPr>
            <p:ph idx="10" type="dt"/>
          </p:nvPr>
        </p:nvSpPr>
        <p:spPr>
          <a:xfrm>
            <a:off x="609600" y="6248400"/>
            <a:ext cx="28449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44" name="Google Shape;44;g15ee82d7b54_0_522"/>
          <p:cNvSpPr txBox="1"/>
          <p:nvPr>
            <p:ph idx="11" type="ftr"/>
          </p:nvPr>
        </p:nvSpPr>
        <p:spPr>
          <a:xfrm>
            <a:off x="4165600" y="6248400"/>
            <a:ext cx="3860700" cy="457200"/>
          </a:xfrm>
          <a:prstGeom prst="rect">
            <a:avLst/>
          </a:prstGeom>
          <a:noFill/>
          <a:ln>
            <a:noFill/>
          </a:ln>
        </p:spPr>
        <p:txBody>
          <a:bodyPr anchorCtr="0" anchor="b"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45" name="Google Shape;45;g15ee82d7b54_0_522"/>
          <p:cNvSpPr txBox="1"/>
          <p:nvPr>
            <p:ph idx="12" type="sldNum"/>
          </p:nvPr>
        </p:nvSpPr>
        <p:spPr>
          <a:xfrm>
            <a:off x="8737600" y="6248400"/>
            <a:ext cx="2844900" cy="457200"/>
          </a:xfrm>
          <a:prstGeom prst="rect">
            <a:avLst/>
          </a:prstGeom>
          <a:noFill/>
          <a:ln>
            <a:noFill/>
          </a:ln>
        </p:spPr>
        <p:txBody>
          <a:bodyPr anchorCtr="0" anchor="b" bIns="45700" lIns="91425" spcFirstLastPara="1" rIns="91425" wrap="square" tIns="457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FFFFF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6" name="Shape 46"/>
        <p:cNvGrpSpPr/>
        <p:nvPr/>
      </p:nvGrpSpPr>
      <p:grpSpPr>
        <a:xfrm>
          <a:off x="0" y="0"/>
          <a:ext cx="0" cy="0"/>
          <a:chOff x="0" y="0"/>
          <a:chExt cx="0" cy="0"/>
        </a:xfrm>
      </p:grpSpPr>
      <p:sp>
        <p:nvSpPr>
          <p:cNvPr id="47" name="Google Shape;47;g15ee82d7b54_0_462"/>
          <p:cNvSpPr txBox="1"/>
          <p:nvPr>
            <p:ph type="title"/>
          </p:nvPr>
        </p:nvSpPr>
        <p:spPr>
          <a:xfrm>
            <a:off x="895000" y="2855000"/>
            <a:ext cx="10469700" cy="1148100"/>
          </a:xfrm>
          <a:prstGeom prst="rect">
            <a:avLst/>
          </a:prstGeom>
          <a:noFill/>
          <a:ln>
            <a:noFill/>
          </a:ln>
        </p:spPr>
        <p:txBody>
          <a:bodyPr anchorCtr="0" anchor="ctr" bIns="121900" lIns="121900" spcFirstLastPara="1" rIns="121900" wrap="square" tIns="121900">
            <a:normAutofit/>
          </a:bodyPr>
          <a:lstStyle>
            <a:lvl1pPr lvl="0" algn="ctr">
              <a:lnSpc>
                <a:spcPct val="100000"/>
              </a:lnSpc>
              <a:spcBef>
                <a:spcPts val="0"/>
              </a:spcBef>
              <a:spcAft>
                <a:spcPts val="0"/>
              </a:spcAft>
              <a:buSzPts val="4800"/>
              <a:buNone/>
              <a:defRPr sz="4800"/>
            </a:lvl1pPr>
            <a:lvl2pPr lvl="1" algn="ctr">
              <a:lnSpc>
                <a:spcPct val="100000"/>
              </a:lnSpc>
              <a:spcBef>
                <a:spcPts val="0"/>
              </a:spcBef>
              <a:spcAft>
                <a:spcPts val="0"/>
              </a:spcAft>
              <a:buSzPts val="4800"/>
              <a:buNone/>
              <a:defRPr sz="4800"/>
            </a:lvl2pPr>
            <a:lvl3pPr lvl="2" algn="ctr">
              <a:lnSpc>
                <a:spcPct val="100000"/>
              </a:lnSpc>
              <a:spcBef>
                <a:spcPts val="0"/>
              </a:spcBef>
              <a:spcAft>
                <a:spcPts val="0"/>
              </a:spcAft>
              <a:buSzPts val="4800"/>
              <a:buNone/>
              <a:defRPr sz="4800"/>
            </a:lvl3pPr>
            <a:lvl4pPr lvl="3" algn="ctr">
              <a:lnSpc>
                <a:spcPct val="100000"/>
              </a:lnSpc>
              <a:spcBef>
                <a:spcPts val="0"/>
              </a:spcBef>
              <a:spcAft>
                <a:spcPts val="0"/>
              </a:spcAft>
              <a:buSzPts val="4800"/>
              <a:buNone/>
              <a:defRPr sz="4800"/>
            </a:lvl4pPr>
            <a:lvl5pPr lvl="4" algn="ctr">
              <a:lnSpc>
                <a:spcPct val="100000"/>
              </a:lnSpc>
              <a:spcBef>
                <a:spcPts val="0"/>
              </a:spcBef>
              <a:spcAft>
                <a:spcPts val="0"/>
              </a:spcAft>
              <a:buSzPts val="4800"/>
              <a:buNone/>
              <a:defRPr sz="4800"/>
            </a:lvl5pPr>
            <a:lvl6pPr lvl="5" algn="ctr">
              <a:lnSpc>
                <a:spcPct val="100000"/>
              </a:lnSpc>
              <a:spcBef>
                <a:spcPts val="0"/>
              </a:spcBef>
              <a:spcAft>
                <a:spcPts val="0"/>
              </a:spcAft>
              <a:buSzPts val="4800"/>
              <a:buNone/>
              <a:defRPr sz="4800"/>
            </a:lvl6pPr>
            <a:lvl7pPr lvl="6" algn="ctr">
              <a:lnSpc>
                <a:spcPct val="100000"/>
              </a:lnSpc>
              <a:spcBef>
                <a:spcPts val="0"/>
              </a:spcBef>
              <a:spcAft>
                <a:spcPts val="0"/>
              </a:spcAft>
              <a:buSzPts val="4800"/>
              <a:buNone/>
              <a:defRPr sz="4800"/>
            </a:lvl7pPr>
            <a:lvl8pPr lvl="7" algn="ctr">
              <a:lnSpc>
                <a:spcPct val="100000"/>
              </a:lnSpc>
              <a:spcBef>
                <a:spcPts val="0"/>
              </a:spcBef>
              <a:spcAft>
                <a:spcPts val="0"/>
              </a:spcAft>
              <a:buSzPts val="4800"/>
              <a:buNone/>
              <a:defRPr sz="4800"/>
            </a:lvl8pPr>
            <a:lvl9pPr lvl="8" algn="ctr">
              <a:lnSpc>
                <a:spcPct val="100000"/>
              </a:lnSpc>
              <a:spcBef>
                <a:spcPts val="0"/>
              </a:spcBef>
              <a:spcAft>
                <a:spcPts val="0"/>
              </a:spcAft>
              <a:buSzPts val="4800"/>
              <a:buNone/>
              <a:defRPr sz="4800"/>
            </a:lvl9pPr>
          </a:lstStyle>
          <a:p/>
        </p:txBody>
      </p:sp>
      <p:sp>
        <p:nvSpPr>
          <p:cNvPr id="48" name="Google Shape;48;g15ee82d7b54_0_462"/>
          <p:cNvSpPr txBox="1"/>
          <p:nvPr>
            <p:ph idx="12" type="sldNum"/>
          </p:nvPr>
        </p:nvSpPr>
        <p:spPr>
          <a:xfrm>
            <a:off x="11320333" y="6241346"/>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9" name="Shape 49"/>
        <p:cNvGrpSpPr/>
        <p:nvPr/>
      </p:nvGrpSpPr>
      <p:grpSpPr>
        <a:xfrm>
          <a:off x="0" y="0"/>
          <a:ext cx="0" cy="0"/>
          <a:chOff x="0" y="0"/>
          <a:chExt cx="0" cy="0"/>
        </a:xfrm>
      </p:grpSpPr>
      <p:sp>
        <p:nvSpPr>
          <p:cNvPr id="50" name="Google Shape;50;g15ee82d7b54_0_465"/>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a:bodyPr>
          <a:lstStyle>
            <a:lvl1pPr lvl="0" algn="l">
              <a:lnSpc>
                <a:spcPct val="100000"/>
              </a:lnSpc>
              <a:spcBef>
                <a:spcPts val="0"/>
              </a:spcBef>
              <a:spcAft>
                <a:spcPts val="0"/>
              </a:spcAft>
              <a:buSzPts val="4000"/>
              <a:buNone/>
              <a:defRPr/>
            </a:lvl1pPr>
            <a:lvl2pPr lvl="1" algn="l">
              <a:lnSpc>
                <a:spcPct val="100000"/>
              </a:lnSpc>
              <a:spcBef>
                <a:spcPts val="0"/>
              </a:spcBef>
              <a:spcAft>
                <a:spcPts val="0"/>
              </a:spcAft>
              <a:buSzPts val="4000"/>
              <a:buNone/>
              <a:defRPr/>
            </a:lvl2pPr>
            <a:lvl3pPr lvl="2" algn="l">
              <a:lnSpc>
                <a:spcPct val="100000"/>
              </a:lnSpc>
              <a:spcBef>
                <a:spcPts val="0"/>
              </a:spcBef>
              <a:spcAft>
                <a:spcPts val="0"/>
              </a:spcAft>
              <a:buSzPts val="4000"/>
              <a:buNone/>
              <a:defRPr/>
            </a:lvl3pPr>
            <a:lvl4pPr lvl="3" algn="l">
              <a:lnSpc>
                <a:spcPct val="100000"/>
              </a:lnSpc>
              <a:spcBef>
                <a:spcPts val="0"/>
              </a:spcBef>
              <a:spcAft>
                <a:spcPts val="0"/>
              </a:spcAft>
              <a:buSzPts val="4000"/>
              <a:buNone/>
              <a:defRPr/>
            </a:lvl4pPr>
            <a:lvl5pPr lvl="4" algn="l">
              <a:lnSpc>
                <a:spcPct val="100000"/>
              </a:lnSpc>
              <a:spcBef>
                <a:spcPts val="0"/>
              </a:spcBef>
              <a:spcAft>
                <a:spcPts val="0"/>
              </a:spcAft>
              <a:buSzPts val="4000"/>
              <a:buNone/>
              <a:defRPr/>
            </a:lvl5pPr>
            <a:lvl6pPr lvl="5" algn="l">
              <a:lnSpc>
                <a:spcPct val="100000"/>
              </a:lnSpc>
              <a:spcBef>
                <a:spcPts val="0"/>
              </a:spcBef>
              <a:spcAft>
                <a:spcPts val="0"/>
              </a:spcAft>
              <a:buSzPts val="4000"/>
              <a:buNone/>
              <a:defRPr/>
            </a:lvl6pPr>
            <a:lvl7pPr lvl="6" algn="l">
              <a:lnSpc>
                <a:spcPct val="100000"/>
              </a:lnSpc>
              <a:spcBef>
                <a:spcPts val="0"/>
              </a:spcBef>
              <a:spcAft>
                <a:spcPts val="0"/>
              </a:spcAft>
              <a:buSzPts val="4000"/>
              <a:buNone/>
              <a:defRPr/>
            </a:lvl7pPr>
            <a:lvl8pPr lvl="7" algn="l">
              <a:lnSpc>
                <a:spcPct val="100000"/>
              </a:lnSpc>
              <a:spcBef>
                <a:spcPts val="0"/>
              </a:spcBef>
              <a:spcAft>
                <a:spcPts val="0"/>
              </a:spcAft>
              <a:buSzPts val="4000"/>
              <a:buNone/>
              <a:defRPr/>
            </a:lvl8pPr>
            <a:lvl9pPr lvl="8" algn="l">
              <a:lnSpc>
                <a:spcPct val="100000"/>
              </a:lnSpc>
              <a:spcBef>
                <a:spcPts val="0"/>
              </a:spcBef>
              <a:spcAft>
                <a:spcPts val="0"/>
              </a:spcAft>
              <a:buSzPts val="4000"/>
              <a:buNone/>
              <a:defRPr/>
            </a:lvl9pPr>
          </a:lstStyle>
          <a:p/>
        </p:txBody>
      </p:sp>
      <p:sp>
        <p:nvSpPr>
          <p:cNvPr id="51" name="Google Shape;51;g15ee82d7b54_0_465"/>
          <p:cNvSpPr txBox="1"/>
          <p:nvPr>
            <p:ph idx="1" type="body"/>
          </p:nvPr>
        </p:nvSpPr>
        <p:spPr>
          <a:xfrm>
            <a:off x="415600" y="1536633"/>
            <a:ext cx="11360700" cy="4555200"/>
          </a:xfrm>
          <a:prstGeom prst="rect">
            <a:avLst/>
          </a:prstGeom>
          <a:noFill/>
          <a:ln>
            <a:noFill/>
          </a:ln>
        </p:spPr>
        <p:txBody>
          <a:bodyPr anchorCtr="0" anchor="t" bIns="121900" lIns="121900" spcFirstLastPara="1" rIns="121900" wrap="square" tIns="121900">
            <a:normAutofit/>
          </a:bodyPr>
          <a:lstStyle>
            <a:lvl1pPr indent="-381000" lvl="0" marL="457200" algn="l">
              <a:lnSpc>
                <a:spcPct val="115000"/>
              </a:lnSpc>
              <a:spcBef>
                <a:spcPts val="0"/>
              </a:spcBef>
              <a:spcAft>
                <a:spcPts val="0"/>
              </a:spcAft>
              <a:buSzPts val="2400"/>
              <a:buChar char="●"/>
              <a:defRPr/>
            </a:lvl1pPr>
            <a:lvl2pPr indent="-349250" lvl="1" marL="914400" algn="l">
              <a:lnSpc>
                <a:spcPct val="115000"/>
              </a:lnSpc>
              <a:spcBef>
                <a:spcPts val="0"/>
              </a:spcBef>
              <a:spcAft>
                <a:spcPts val="0"/>
              </a:spcAft>
              <a:buSzPts val="1900"/>
              <a:buChar char="○"/>
              <a:defRPr/>
            </a:lvl2pPr>
            <a:lvl3pPr indent="-349250" lvl="2" marL="1371600" algn="l">
              <a:lnSpc>
                <a:spcPct val="115000"/>
              </a:lnSpc>
              <a:spcBef>
                <a:spcPts val="0"/>
              </a:spcBef>
              <a:spcAft>
                <a:spcPts val="0"/>
              </a:spcAft>
              <a:buSzPts val="1900"/>
              <a:buChar char="■"/>
              <a:defRPr/>
            </a:lvl3pPr>
            <a:lvl4pPr indent="-349250" lvl="3" marL="1828800" algn="l">
              <a:lnSpc>
                <a:spcPct val="115000"/>
              </a:lnSpc>
              <a:spcBef>
                <a:spcPts val="0"/>
              </a:spcBef>
              <a:spcAft>
                <a:spcPts val="0"/>
              </a:spcAft>
              <a:buSzPts val="1900"/>
              <a:buChar char="●"/>
              <a:defRPr/>
            </a:lvl4pPr>
            <a:lvl5pPr indent="-349250" lvl="4" marL="2286000" algn="l">
              <a:lnSpc>
                <a:spcPct val="115000"/>
              </a:lnSpc>
              <a:spcBef>
                <a:spcPts val="0"/>
              </a:spcBef>
              <a:spcAft>
                <a:spcPts val="0"/>
              </a:spcAft>
              <a:buSzPts val="1900"/>
              <a:buChar char="○"/>
              <a:defRPr/>
            </a:lvl5pPr>
            <a:lvl6pPr indent="-349250" lvl="5" marL="2743200" algn="l">
              <a:lnSpc>
                <a:spcPct val="115000"/>
              </a:lnSpc>
              <a:spcBef>
                <a:spcPts val="0"/>
              </a:spcBef>
              <a:spcAft>
                <a:spcPts val="0"/>
              </a:spcAft>
              <a:buSzPts val="1900"/>
              <a:buChar char="■"/>
              <a:defRPr/>
            </a:lvl6pPr>
            <a:lvl7pPr indent="-349250" lvl="6" marL="3200400" algn="l">
              <a:lnSpc>
                <a:spcPct val="115000"/>
              </a:lnSpc>
              <a:spcBef>
                <a:spcPts val="0"/>
              </a:spcBef>
              <a:spcAft>
                <a:spcPts val="0"/>
              </a:spcAft>
              <a:buSzPts val="1900"/>
              <a:buChar char="●"/>
              <a:defRPr/>
            </a:lvl7pPr>
            <a:lvl8pPr indent="-349250" lvl="7" marL="3657600" algn="l">
              <a:lnSpc>
                <a:spcPct val="115000"/>
              </a:lnSpc>
              <a:spcBef>
                <a:spcPts val="0"/>
              </a:spcBef>
              <a:spcAft>
                <a:spcPts val="0"/>
              </a:spcAft>
              <a:buSzPts val="1900"/>
              <a:buChar char="○"/>
              <a:defRPr/>
            </a:lvl8pPr>
            <a:lvl9pPr indent="-349250" lvl="8" marL="4114800" algn="l">
              <a:lnSpc>
                <a:spcPct val="115000"/>
              </a:lnSpc>
              <a:spcBef>
                <a:spcPts val="0"/>
              </a:spcBef>
              <a:spcAft>
                <a:spcPts val="0"/>
              </a:spcAft>
              <a:buSzPts val="1900"/>
              <a:buChar char="■"/>
              <a:defRPr/>
            </a:lvl9pPr>
          </a:lstStyle>
          <a:p/>
        </p:txBody>
      </p:sp>
      <p:sp>
        <p:nvSpPr>
          <p:cNvPr id="52" name="Google Shape;52;g15ee82d7b54_0_465"/>
          <p:cNvSpPr txBox="1"/>
          <p:nvPr>
            <p:ph idx="12" type="sldNum"/>
          </p:nvPr>
        </p:nvSpPr>
        <p:spPr>
          <a:xfrm>
            <a:off x="11320333" y="6241346"/>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53" name="Shape 53"/>
        <p:cNvGrpSpPr/>
        <p:nvPr/>
      </p:nvGrpSpPr>
      <p:grpSpPr>
        <a:xfrm>
          <a:off x="0" y="0"/>
          <a:ext cx="0" cy="0"/>
          <a:chOff x="0" y="0"/>
          <a:chExt cx="0" cy="0"/>
        </a:xfrm>
      </p:grpSpPr>
      <p:sp>
        <p:nvSpPr>
          <p:cNvPr id="54" name="Google Shape;54;g15ee82d7b54_0_469"/>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a:bodyPr>
          <a:lstStyle>
            <a:lvl1pPr lvl="0" algn="l">
              <a:lnSpc>
                <a:spcPct val="100000"/>
              </a:lnSpc>
              <a:spcBef>
                <a:spcPts val="0"/>
              </a:spcBef>
              <a:spcAft>
                <a:spcPts val="0"/>
              </a:spcAft>
              <a:buSzPts val="4000"/>
              <a:buNone/>
              <a:defRPr/>
            </a:lvl1pPr>
            <a:lvl2pPr lvl="1" algn="l">
              <a:lnSpc>
                <a:spcPct val="100000"/>
              </a:lnSpc>
              <a:spcBef>
                <a:spcPts val="0"/>
              </a:spcBef>
              <a:spcAft>
                <a:spcPts val="0"/>
              </a:spcAft>
              <a:buSzPts val="4000"/>
              <a:buNone/>
              <a:defRPr/>
            </a:lvl2pPr>
            <a:lvl3pPr lvl="2" algn="l">
              <a:lnSpc>
                <a:spcPct val="100000"/>
              </a:lnSpc>
              <a:spcBef>
                <a:spcPts val="0"/>
              </a:spcBef>
              <a:spcAft>
                <a:spcPts val="0"/>
              </a:spcAft>
              <a:buSzPts val="4000"/>
              <a:buNone/>
              <a:defRPr/>
            </a:lvl3pPr>
            <a:lvl4pPr lvl="3" algn="l">
              <a:lnSpc>
                <a:spcPct val="100000"/>
              </a:lnSpc>
              <a:spcBef>
                <a:spcPts val="0"/>
              </a:spcBef>
              <a:spcAft>
                <a:spcPts val="0"/>
              </a:spcAft>
              <a:buSzPts val="4000"/>
              <a:buNone/>
              <a:defRPr/>
            </a:lvl4pPr>
            <a:lvl5pPr lvl="4" algn="l">
              <a:lnSpc>
                <a:spcPct val="100000"/>
              </a:lnSpc>
              <a:spcBef>
                <a:spcPts val="0"/>
              </a:spcBef>
              <a:spcAft>
                <a:spcPts val="0"/>
              </a:spcAft>
              <a:buSzPts val="4000"/>
              <a:buNone/>
              <a:defRPr/>
            </a:lvl5pPr>
            <a:lvl6pPr lvl="5" algn="l">
              <a:lnSpc>
                <a:spcPct val="100000"/>
              </a:lnSpc>
              <a:spcBef>
                <a:spcPts val="0"/>
              </a:spcBef>
              <a:spcAft>
                <a:spcPts val="0"/>
              </a:spcAft>
              <a:buSzPts val="4000"/>
              <a:buNone/>
              <a:defRPr/>
            </a:lvl6pPr>
            <a:lvl7pPr lvl="6" algn="l">
              <a:lnSpc>
                <a:spcPct val="100000"/>
              </a:lnSpc>
              <a:spcBef>
                <a:spcPts val="0"/>
              </a:spcBef>
              <a:spcAft>
                <a:spcPts val="0"/>
              </a:spcAft>
              <a:buSzPts val="4000"/>
              <a:buNone/>
              <a:defRPr/>
            </a:lvl7pPr>
            <a:lvl8pPr lvl="7" algn="l">
              <a:lnSpc>
                <a:spcPct val="100000"/>
              </a:lnSpc>
              <a:spcBef>
                <a:spcPts val="0"/>
              </a:spcBef>
              <a:spcAft>
                <a:spcPts val="0"/>
              </a:spcAft>
              <a:buSzPts val="4000"/>
              <a:buNone/>
              <a:defRPr/>
            </a:lvl8pPr>
            <a:lvl9pPr lvl="8" algn="l">
              <a:lnSpc>
                <a:spcPct val="100000"/>
              </a:lnSpc>
              <a:spcBef>
                <a:spcPts val="0"/>
              </a:spcBef>
              <a:spcAft>
                <a:spcPts val="0"/>
              </a:spcAft>
              <a:buSzPts val="4000"/>
              <a:buNone/>
              <a:defRPr/>
            </a:lvl9pPr>
          </a:lstStyle>
          <a:p/>
        </p:txBody>
      </p:sp>
      <p:sp>
        <p:nvSpPr>
          <p:cNvPr id="55" name="Google Shape;55;g15ee82d7b54_0_469"/>
          <p:cNvSpPr txBox="1"/>
          <p:nvPr>
            <p:ph idx="1" type="body"/>
          </p:nvPr>
        </p:nvSpPr>
        <p:spPr>
          <a:xfrm>
            <a:off x="415600" y="1536633"/>
            <a:ext cx="5333100" cy="4555200"/>
          </a:xfrm>
          <a:prstGeom prst="rect">
            <a:avLst/>
          </a:prstGeom>
          <a:noFill/>
          <a:ln>
            <a:noFill/>
          </a:ln>
        </p:spPr>
        <p:txBody>
          <a:bodyPr anchorCtr="0" anchor="t" bIns="121900" lIns="121900" spcFirstLastPara="1" rIns="121900" wrap="square" tIns="121900">
            <a:normAutofit/>
          </a:bodyPr>
          <a:lstStyle>
            <a:lvl1pPr indent="-349250" lvl="0" marL="457200" algn="l">
              <a:lnSpc>
                <a:spcPct val="115000"/>
              </a:lnSpc>
              <a:spcBef>
                <a:spcPts val="0"/>
              </a:spcBef>
              <a:spcAft>
                <a:spcPts val="0"/>
              </a:spcAft>
              <a:buSzPts val="1900"/>
              <a:buChar char="●"/>
              <a:defRPr sz="1900"/>
            </a:lvl1pPr>
            <a:lvl2pPr indent="-330200" lvl="1" marL="914400" algn="l">
              <a:lnSpc>
                <a:spcPct val="115000"/>
              </a:lnSpc>
              <a:spcBef>
                <a:spcPts val="0"/>
              </a:spcBef>
              <a:spcAft>
                <a:spcPts val="0"/>
              </a:spcAft>
              <a:buSzPts val="1600"/>
              <a:buChar char="○"/>
              <a:defRPr sz="1600"/>
            </a:lvl2pPr>
            <a:lvl3pPr indent="-330200" lvl="2" marL="1371600" algn="l">
              <a:lnSpc>
                <a:spcPct val="115000"/>
              </a:lnSpc>
              <a:spcBef>
                <a:spcPts val="0"/>
              </a:spcBef>
              <a:spcAft>
                <a:spcPts val="0"/>
              </a:spcAft>
              <a:buSzPts val="1600"/>
              <a:buChar char="■"/>
              <a:defRPr sz="1600"/>
            </a:lvl3pPr>
            <a:lvl4pPr indent="-330200" lvl="3" marL="1828800" algn="l">
              <a:lnSpc>
                <a:spcPct val="115000"/>
              </a:lnSpc>
              <a:spcBef>
                <a:spcPts val="0"/>
              </a:spcBef>
              <a:spcAft>
                <a:spcPts val="0"/>
              </a:spcAft>
              <a:buSzPts val="1600"/>
              <a:buChar char="●"/>
              <a:defRPr sz="1600"/>
            </a:lvl4pPr>
            <a:lvl5pPr indent="-330200" lvl="4" marL="2286000" algn="l">
              <a:lnSpc>
                <a:spcPct val="115000"/>
              </a:lnSpc>
              <a:spcBef>
                <a:spcPts val="0"/>
              </a:spcBef>
              <a:spcAft>
                <a:spcPts val="0"/>
              </a:spcAft>
              <a:buSzPts val="1600"/>
              <a:buChar char="○"/>
              <a:defRPr sz="1600"/>
            </a:lvl5pPr>
            <a:lvl6pPr indent="-330200" lvl="5" marL="2743200" algn="l">
              <a:lnSpc>
                <a:spcPct val="115000"/>
              </a:lnSpc>
              <a:spcBef>
                <a:spcPts val="0"/>
              </a:spcBef>
              <a:spcAft>
                <a:spcPts val="0"/>
              </a:spcAft>
              <a:buSzPts val="1600"/>
              <a:buChar char="■"/>
              <a:defRPr sz="1600"/>
            </a:lvl6pPr>
            <a:lvl7pPr indent="-330200" lvl="6" marL="3200400" algn="l">
              <a:lnSpc>
                <a:spcPct val="115000"/>
              </a:lnSpc>
              <a:spcBef>
                <a:spcPts val="0"/>
              </a:spcBef>
              <a:spcAft>
                <a:spcPts val="0"/>
              </a:spcAft>
              <a:buSzPts val="1600"/>
              <a:buChar char="●"/>
              <a:defRPr sz="1600"/>
            </a:lvl7pPr>
            <a:lvl8pPr indent="-330200" lvl="7" marL="3657600" algn="l">
              <a:lnSpc>
                <a:spcPct val="115000"/>
              </a:lnSpc>
              <a:spcBef>
                <a:spcPts val="0"/>
              </a:spcBef>
              <a:spcAft>
                <a:spcPts val="0"/>
              </a:spcAft>
              <a:buSzPts val="1600"/>
              <a:buChar char="○"/>
              <a:defRPr sz="1600"/>
            </a:lvl8pPr>
            <a:lvl9pPr indent="-330200" lvl="8" marL="4114800" algn="l">
              <a:lnSpc>
                <a:spcPct val="115000"/>
              </a:lnSpc>
              <a:spcBef>
                <a:spcPts val="0"/>
              </a:spcBef>
              <a:spcAft>
                <a:spcPts val="0"/>
              </a:spcAft>
              <a:buSzPts val="1600"/>
              <a:buChar char="■"/>
              <a:defRPr sz="1600"/>
            </a:lvl9pPr>
          </a:lstStyle>
          <a:p/>
        </p:txBody>
      </p:sp>
      <p:sp>
        <p:nvSpPr>
          <p:cNvPr id="56" name="Google Shape;56;g15ee82d7b54_0_469"/>
          <p:cNvSpPr txBox="1"/>
          <p:nvPr>
            <p:ph idx="2" type="body"/>
          </p:nvPr>
        </p:nvSpPr>
        <p:spPr>
          <a:xfrm>
            <a:off x="6443200" y="1536633"/>
            <a:ext cx="5333100" cy="4555200"/>
          </a:xfrm>
          <a:prstGeom prst="rect">
            <a:avLst/>
          </a:prstGeom>
          <a:noFill/>
          <a:ln>
            <a:noFill/>
          </a:ln>
        </p:spPr>
        <p:txBody>
          <a:bodyPr anchorCtr="0" anchor="t" bIns="121900" lIns="121900" spcFirstLastPara="1" rIns="121900" wrap="square" tIns="121900">
            <a:normAutofit/>
          </a:bodyPr>
          <a:lstStyle>
            <a:lvl1pPr indent="-349250" lvl="0" marL="457200" algn="l">
              <a:lnSpc>
                <a:spcPct val="115000"/>
              </a:lnSpc>
              <a:spcBef>
                <a:spcPts val="0"/>
              </a:spcBef>
              <a:spcAft>
                <a:spcPts val="0"/>
              </a:spcAft>
              <a:buSzPts val="1900"/>
              <a:buChar char="●"/>
              <a:defRPr sz="1900"/>
            </a:lvl1pPr>
            <a:lvl2pPr indent="-330200" lvl="1" marL="914400" algn="l">
              <a:lnSpc>
                <a:spcPct val="115000"/>
              </a:lnSpc>
              <a:spcBef>
                <a:spcPts val="0"/>
              </a:spcBef>
              <a:spcAft>
                <a:spcPts val="0"/>
              </a:spcAft>
              <a:buSzPts val="1600"/>
              <a:buChar char="○"/>
              <a:defRPr sz="1600"/>
            </a:lvl2pPr>
            <a:lvl3pPr indent="-330200" lvl="2" marL="1371600" algn="l">
              <a:lnSpc>
                <a:spcPct val="115000"/>
              </a:lnSpc>
              <a:spcBef>
                <a:spcPts val="0"/>
              </a:spcBef>
              <a:spcAft>
                <a:spcPts val="0"/>
              </a:spcAft>
              <a:buSzPts val="1600"/>
              <a:buChar char="■"/>
              <a:defRPr sz="1600"/>
            </a:lvl3pPr>
            <a:lvl4pPr indent="-330200" lvl="3" marL="1828800" algn="l">
              <a:lnSpc>
                <a:spcPct val="115000"/>
              </a:lnSpc>
              <a:spcBef>
                <a:spcPts val="0"/>
              </a:spcBef>
              <a:spcAft>
                <a:spcPts val="0"/>
              </a:spcAft>
              <a:buSzPts val="1600"/>
              <a:buChar char="●"/>
              <a:defRPr sz="1600"/>
            </a:lvl4pPr>
            <a:lvl5pPr indent="-330200" lvl="4" marL="2286000" algn="l">
              <a:lnSpc>
                <a:spcPct val="115000"/>
              </a:lnSpc>
              <a:spcBef>
                <a:spcPts val="0"/>
              </a:spcBef>
              <a:spcAft>
                <a:spcPts val="0"/>
              </a:spcAft>
              <a:buSzPts val="1600"/>
              <a:buChar char="○"/>
              <a:defRPr sz="1600"/>
            </a:lvl5pPr>
            <a:lvl6pPr indent="-330200" lvl="5" marL="2743200" algn="l">
              <a:lnSpc>
                <a:spcPct val="115000"/>
              </a:lnSpc>
              <a:spcBef>
                <a:spcPts val="0"/>
              </a:spcBef>
              <a:spcAft>
                <a:spcPts val="0"/>
              </a:spcAft>
              <a:buSzPts val="1600"/>
              <a:buChar char="■"/>
              <a:defRPr sz="1600"/>
            </a:lvl6pPr>
            <a:lvl7pPr indent="-330200" lvl="6" marL="3200400" algn="l">
              <a:lnSpc>
                <a:spcPct val="115000"/>
              </a:lnSpc>
              <a:spcBef>
                <a:spcPts val="0"/>
              </a:spcBef>
              <a:spcAft>
                <a:spcPts val="0"/>
              </a:spcAft>
              <a:buSzPts val="1600"/>
              <a:buChar char="●"/>
              <a:defRPr sz="1600"/>
            </a:lvl7pPr>
            <a:lvl8pPr indent="-330200" lvl="7" marL="3657600" algn="l">
              <a:lnSpc>
                <a:spcPct val="115000"/>
              </a:lnSpc>
              <a:spcBef>
                <a:spcPts val="0"/>
              </a:spcBef>
              <a:spcAft>
                <a:spcPts val="0"/>
              </a:spcAft>
              <a:buSzPts val="1600"/>
              <a:buChar char="○"/>
              <a:defRPr sz="1600"/>
            </a:lvl8pPr>
            <a:lvl9pPr indent="-330200" lvl="8" marL="4114800" algn="l">
              <a:lnSpc>
                <a:spcPct val="115000"/>
              </a:lnSpc>
              <a:spcBef>
                <a:spcPts val="0"/>
              </a:spcBef>
              <a:spcAft>
                <a:spcPts val="0"/>
              </a:spcAft>
              <a:buSzPts val="1600"/>
              <a:buChar char="■"/>
              <a:defRPr sz="1600"/>
            </a:lvl9pPr>
          </a:lstStyle>
          <a:p/>
        </p:txBody>
      </p:sp>
      <p:sp>
        <p:nvSpPr>
          <p:cNvPr id="57" name="Google Shape;57;g15ee82d7b54_0_469"/>
          <p:cNvSpPr txBox="1"/>
          <p:nvPr>
            <p:ph idx="12" type="sldNum"/>
          </p:nvPr>
        </p:nvSpPr>
        <p:spPr>
          <a:xfrm>
            <a:off x="11320333" y="6241346"/>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8" name="Shape 58"/>
        <p:cNvGrpSpPr/>
        <p:nvPr/>
      </p:nvGrpSpPr>
      <p:grpSpPr>
        <a:xfrm>
          <a:off x="0" y="0"/>
          <a:ext cx="0" cy="0"/>
          <a:chOff x="0" y="0"/>
          <a:chExt cx="0" cy="0"/>
        </a:xfrm>
      </p:grpSpPr>
      <p:sp>
        <p:nvSpPr>
          <p:cNvPr id="59" name="Google Shape;59;g15ee82d7b54_0_474"/>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a:bodyPr>
          <a:lstStyle>
            <a:lvl1pPr lvl="0" algn="l">
              <a:lnSpc>
                <a:spcPct val="100000"/>
              </a:lnSpc>
              <a:spcBef>
                <a:spcPts val="0"/>
              </a:spcBef>
              <a:spcAft>
                <a:spcPts val="0"/>
              </a:spcAft>
              <a:buSzPts val="4000"/>
              <a:buNone/>
              <a:defRPr/>
            </a:lvl1pPr>
            <a:lvl2pPr lvl="1" algn="l">
              <a:lnSpc>
                <a:spcPct val="100000"/>
              </a:lnSpc>
              <a:spcBef>
                <a:spcPts val="0"/>
              </a:spcBef>
              <a:spcAft>
                <a:spcPts val="0"/>
              </a:spcAft>
              <a:buSzPts val="4000"/>
              <a:buNone/>
              <a:defRPr/>
            </a:lvl2pPr>
            <a:lvl3pPr lvl="2" algn="l">
              <a:lnSpc>
                <a:spcPct val="100000"/>
              </a:lnSpc>
              <a:spcBef>
                <a:spcPts val="0"/>
              </a:spcBef>
              <a:spcAft>
                <a:spcPts val="0"/>
              </a:spcAft>
              <a:buSzPts val="4000"/>
              <a:buNone/>
              <a:defRPr/>
            </a:lvl3pPr>
            <a:lvl4pPr lvl="3" algn="l">
              <a:lnSpc>
                <a:spcPct val="100000"/>
              </a:lnSpc>
              <a:spcBef>
                <a:spcPts val="0"/>
              </a:spcBef>
              <a:spcAft>
                <a:spcPts val="0"/>
              </a:spcAft>
              <a:buSzPts val="4000"/>
              <a:buNone/>
              <a:defRPr/>
            </a:lvl4pPr>
            <a:lvl5pPr lvl="4" algn="l">
              <a:lnSpc>
                <a:spcPct val="100000"/>
              </a:lnSpc>
              <a:spcBef>
                <a:spcPts val="0"/>
              </a:spcBef>
              <a:spcAft>
                <a:spcPts val="0"/>
              </a:spcAft>
              <a:buSzPts val="4000"/>
              <a:buNone/>
              <a:defRPr/>
            </a:lvl5pPr>
            <a:lvl6pPr lvl="5" algn="l">
              <a:lnSpc>
                <a:spcPct val="100000"/>
              </a:lnSpc>
              <a:spcBef>
                <a:spcPts val="0"/>
              </a:spcBef>
              <a:spcAft>
                <a:spcPts val="0"/>
              </a:spcAft>
              <a:buSzPts val="4000"/>
              <a:buNone/>
              <a:defRPr/>
            </a:lvl6pPr>
            <a:lvl7pPr lvl="6" algn="l">
              <a:lnSpc>
                <a:spcPct val="100000"/>
              </a:lnSpc>
              <a:spcBef>
                <a:spcPts val="0"/>
              </a:spcBef>
              <a:spcAft>
                <a:spcPts val="0"/>
              </a:spcAft>
              <a:buSzPts val="4000"/>
              <a:buNone/>
              <a:defRPr/>
            </a:lvl7pPr>
            <a:lvl8pPr lvl="7" algn="l">
              <a:lnSpc>
                <a:spcPct val="100000"/>
              </a:lnSpc>
              <a:spcBef>
                <a:spcPts val="0"/>
              </a:spcBef>
              <a:spcAft>
                <a:spcPts val="0"/>
              </a:spcAft>
              <a:buSzPts val="4000"/>
              <a:buNone/>
              <a:defRPr/>
            </a:lvl8pPr>
            <a:lvl9pPr lvl="8" algn="l">
              <a:lnSpc>
                <a:spcPct val="100000"/>
              </a:lnSpc>
              <a:spcBef>
                <a:spcPts val="0"/>
              </a:spcBef>
              <a:spcAft>
                <a:spcPts val="0"/>
              </a:spcAft>
              <a:buSzPts val="4000"/>
              <a:buNone/>
              <a:defRPr/>
            </a:lvl9pPr>
          </a:lstStyle>
          <a:p/>
        </p:txBody>
      </p:sp>
      <p:sp>
        <p:nvSpPr>
          <p:cNvPr id="60" name="Google Shape;60;g15ee82d7b54_0_474"/>
          <p:cNvSpPr txBox="1"/>
          <p:nvPr>
            <p:ph idx="12" type="sldNum"/>
          </p:nvPr>
        </p:nvSpPr>
        <p:spPr>
          <a:xfrm>
            <a:off x="11320333" y="6241346"/>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6"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late">
    <p:bg>
      <p:bgPr>
        <a:solidFill>
          <a:schemeClr val="lt1"/>
        </a:solidFill>
      </p:bgPr>
    </p:bg>
    <p:spTree>
      <p:nvGrpSpPr>
        <p:cNvPr id="5" name="Shape 5"/>
        <p:cNvGrpSpPr/>
        <p:nvPr/>
      </p:nvGrpSpPr>
      <p:grpSpPr>
        <a:xfrm>
          <a:off x="0" y="0"/>
          <a:ext cx="0" cy="0"/>
          <a:chOff x="0" y="0"/>
          <a:chExt cx="0" cy="0"/>
        </a:xfrm>
      </p:grpSpPr>
      <p:sp>
        <p:nvSpPr>
          <p:cNvPr id="6" name="Google Shape;6;g15ee82d7b54_0_450"/>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a:bodyPr>
          <a:lstStyle>
            <a:lvl1pPr lvl="0" marR="0" rtl="0" algn="l">
              <a:lnSpc>
                <a:spcPct val="100000"/>
              </a:lnSpc>
              <a:spcBef>
                <a:spcPts val="0"/>
              </a:spcBef>
              <a:spcAft>
                <a:spcPts val="0"/>
              </a:spcAft>
              <a:buClr>
                <a:schemeClr val="dk1"/>
              </a:buClr>
              <a:buSzPts val="4000"/>
              <a:buFont typeface="Oswald"/>
              <a:buNone/>
              <a:defRPr b="0" i="0" sz="4000" u="none" cap="none" strike="noStrike">
                <a:solidFill>
                  <a:schemeClr val="dk1"/>
                </a:solidFill>
                <a:latin typeface="Oswald"/>
                <a:ea typeface="Oswald"/>
                <a:cs typeface="Oswald"/>
                <a:sym typeface="Oswald"/>
              </a:defRPr>
            </a:lvl1pPr>
            <a:lvl2pPr lvl="1" marR="0" rtl="0" algn="l">
              <a:lnSpc>
                <a:spcPct val="100000"/>
              </a:lnSpc>
              <a:spcBef>
                <a:spcPts val="0"/>
              </a:spcBef>
              <a:spcAft>
                <a:spcPts val="0"/>
              </a:spcAft>
              <a:buClr>
                <a:schemeClr val="dk1"/>
              </a:buClr>
              <a:buSzPts val="4000"/>
              <a:buFont typeface="Oswald"/>
              <a:buNone/>
              <a:defRPr b="0" i="0" sz="4000" u="none" cap="none" strike="noStrike">
                <a:solidFill>
                  <a:schemeClr val="dk1"/>
                </a:solidFill>
                <a:latin typeface="Oswald"/>
                <a:ea typeface="Oswald"/>
                <a:cs typeface="Oswald"/>
                <a:sym typeface="Oswald"/>
              </a:defRPr>
            </a:lvl2pPr>
            <a:lvl3pPr lvl="2" marR="0" rtl="0" algn="l">
              <a:lnSpc>
                <a:spcPct val="100000"/>
              </a:lnSpc>
              <a:spcBef>
                <a:spcPts val="0"/>
              </a:spcBef>
              <a:spcAft>
                <a:spcPts val="0"/>
              </a:spcAft>
              <a:buClr>
                <a:schemeClr val="dk1"/>
              </a:buClr>
              <a:buSzPts val="4000"/>
              <a:buFont typeface="Oswald"/>
              <a:buNone/>
              <a:defRPr b="0" i="0" sz="4000" u="none" cap="none" strike="noStrike">
                <a:solidFill>
                  <a:schemeClr val="dk1"/>
                </a:solidFill>
                <a:latin typeface="Oswald"/>
                <a:ea typeface="Oswald"/>
                <a:cs typeface="Oswald"/>
                <a:sym typeface="Oswald"/>
              </a:defRPr>
            </a:lvl3pPr>
            <a:lvl4pPr lvl="3" marR="0" rtl="0" algn="l">
              <a:lnSpc>
                <a:spcPct val="100000"/>
              </a:lnSpc>
              <a:spcBef>
                <a:spcPts val="0"/>
              </a:spcBef>
              <a:spcAft>
                <a:spcPts val="0"/>
              </a:spcAft>
              <a:buClr>
                <a:schemeClr val="dk1"/>
              </a:buClr>
              <a:buSzPts val="4000"/>
              <a:buFont typeface="Oswald"/>
              <a:buNone/>
              <a:defRPr b="0" i="0" sz="4000" u="none" cap="none" strike="noStrike">
                <a:solidFill>
                  <a:schemeClr val="dk1"/>
                </a:solidFill>
                <a:latin typeface="Oswald"/>
                <a:ea typeface="Oswald"/>
                <a:cs typeface="Oswald"/>
                <a:sym typeface="Oswald"/>
              </a:defRPr>
            </a:lvl4pPr>
            <a:lvl5pPr lvl="4" marR="0" rtl="0" algn="l">
              <a:lnSpc>
                <a:spcPct val="100000"/>
              </a:lnSpc>
              <a:spcBef>
                <a:spcPts val="0"/>
              </a:spcBef>
              <a:spcAft>
                <a:spcPts val="0"/>
              </a:spcAft>
              <a:buClr>
                <a:schemeClr val="dk1"/>
              </a:buClr>
              <a:buSzPts val="4000"/>
              <a:buFont typeface="Oswald"/>
              <a:buNone/>
              <a:defRPr b="0" i="0" sz="4000" u="none" cap="none" strike="noStrike">
                <a:solidFill>
                  <a:schemeClr val="dk1"/>
                </a:solidFill>
                <a:latin typeface="Oswald"/>
                <a:ea typeface="Oswald"/>
                <a:cs typeface="Oswald"/>
                <a:sym typeface="Oswald"/>
              </a:defRPr>
            </a:lvl5pPr>
            <a:lvl6pPr lvl="5" marR="0" rtl="0" algn="l">
              <a:lnSpc>
                <a:spcPct val="100000"/>
              </a:lnSpc>
              <a:spcBef>
                <a:spcPts val="0"/>
              </a:spcBef>
              <a:spcAft>
                <a:spcPts val="0"/>
              </a:spcAft>
              <a:buClr>
                <a:schemeClr val="dk1"/>
              </a:buClr>
              <a:buSzPts val="4000"/>
              <a:buFont typeface="Oswald"/>
              <a:buNone/>
              <a:defRPr b="0" i="0" sz="4000" u="none" cap="none" strike="noStrike">
                <a:solidFill>
                  <a:schemeClr val="dk1"/>
                </a:solidFill>
                <a:latin typeface="Oswald"/>
                <a:ea typeface="Oswald"/>
                <a:cs typeface="Oswald"/>
                <a:sym typeface="Oswald"/>
              </a:defRPr>
            </a:lvl6pPr>
            <a:lvl7pPr lvl="6" marR="0" rtl="0" algn="l">
              <a:lnSpc>
                <a:spcPct val="100000"/>
              </a:lnSpc>
              <a:spcBef>
                <a:spcPts val="0"/>
              </a:spcBef>
              <a:spcAft>
                <a:spcPts val="0"/>
              </a:spcAft>
              <a:buClr>
                <a:schemeClr val="dk1"/>
              </a:buClr>
              <a:buSzPts val="4000"/>
              <a:buFont typeface="Oswald"/>
              <a:buNone/>
              <a:defRPr b="0" i="0" sz="4000" u="none" cap="none" strike="noStrike">
                <a:solidFill>
                  <a:schemeClr val="dk1"/>
                </a:solidFill>
                <a:latin typeface="Oswald"/>
                <a:ea typeface="Oswald"/>
                <a:cs typeface="Oswald"/>
                <a:sym typeface="Oswald"/>
              </a:defRPr>
            </a:lvl7pPr>
            <a:lvl8pPr lvl="7" marR="0" rtl="0" algn="l">
              <a:lnSpc>
                <a:spcPct val="100000"/>
              </a:lnSpc>
              <a:spcBef>
                <a:spcPts val="0"/>
              </a:spcBef>
              <a:spcAft>
                <a:spcPts val="0"/>
              </a:spcAft>
              <a:buClr>
                <a:schemeClr val="dk1"/>
              </a:buClr>
              <a:buSzPts val="4000"/>
              <a:buFont typeface="Oswald"/>
              <a:buNone/>
              <a:defRPr b="0" i="0" sz="4000" u="none" cap="none" strike="noStrike">
                <a:solidFill>
                  <a:schemeClr val="dk1"/>
                </a:solidFill>
                <a:latin typeface="Oswald"/>
                <a:ea typeface="Oswald"/>
                <a:cs typeface="Oswald"/>
                <a:sym typeface="Oswald"/>
              </a:defRPr>
            </a:lvl8pPr>
            <a:lvl9pPr lvl="8" marR="0" rtl="0" algn="l">
              <a:lnSpc>
                <a:spcPct val="100000"/>
              </a:lnSpc>
              <a:spcBef>
                <a:spcPts val="0"/>
              </a:spcBef>
              <a:spcAft>
                <a:spcPts val="0"/>
              </a:spcAft>
              <a:buClr>
                <a:schemeClr val="dk1"/>
              </a:buClr>
              <a:buSzPts val="4000"/>
              <a:buFont typeface="Oswald"/>
              <a:buNone/>
              <a:defRPr b="0" i="0" sz="4000" u="none" cap="none" strike="noStrike">
                <a:solidFill>
                  <a:schemeClr val="dk1"/>
                </a:solidFill>
                <a:latin typeface="Oswald"/>
                <a:ea typeface="Oswald"/>
                <a:cs typeface="Oswald"/>
                <a:sym typeface="Oswald"/>
              </a:defRPr>
            </a:lvl9pPr>
          </a:lstStyle>
          <a:p/>
        </p:txBody>
      </p:sp>
      <p:sp>
        <p:nvSpPr>
          <p:cNvPr id="7" name="Google Shape;7;g15ee82d7b54_0_450"/>
          <p:cNvSpPr txBox="1"/>
          <p:nvPr>
            <p:ph idx="1" type="body"/>
          </p:nvPr>
        </p:nvSpPr>
        <p:spPr>
          <a:xfrm>
            <a:off x="415600" y="1536633"/>
            <a:ext cx="11360700" cy="4555200"/>
          </a:xfrm>
          <a:prstGeom prst="rect">
            <a:avLst/>
          </a:prstGeom>
          <a:noFill/>
          <a:ln>
            <a:noFill/>
          </a:ln>
        </p:spPr>
        <p:txBody>
          <a:bodyPr anchorCtr="0" anchor="t" bIns="121900" lIns="121900" spcFirstLastPara="1" rIns="121900" wrap="square" tIns="121900">
            <a:normAutofit/>
          </a:bodyPr>
          <a:lstStyle>
            <a:lvl1pPr indent="-381000" lvl="0" marL="457200" marR="0" rtl="0" algn="l">
              <a:lnSpc>
                <a:spcPct val="115000"/>
              </a:lnSpc>
              <a:spcBef>
                <a:spcPts val="0"/>
              </a:spcBef>
              <a:spcAft>
                <a:spcPts val="0"/>
              </a:spcAft>
              <a:buClr>
                <a:schemeClr val="accent3"/>
              </a:buClr>
              <a:buSzPts val="2400"/>
              <a:buFont typeface="Average"/>
              <a:buChar char="●"/>
              <a:defRPr b="0" i="0" sz="2400" u="none" cap="none" strike="noStrike">
                <a:solidFill>
                  <a:schemeClr val="accent3"/>
                </a:solidFill>
                <a:latin typeface="Average"/>
                <a:ea typeface="Average"/>
                <a:cs typeface="Average"/>
                <a:sym typeface="Average"/>
              </a:defRPr>
            </a:lvl1pPr>
            <a:lvl2pPr indent="-349250" lvl="1" marL="914400" marR="0" rtl="0" algn="l">
              <a:lnSpc>
                <a:spcPct val="115000"/>
              </a:lnSpc>
              <a:spcBef>
                <a:spcPts val="0"/>
              </a:spcBef>
              <a:spcAft>
                <a:spcPts val="0"/>
              </a:spcAft>
              <a:buClr>
                <a:schemeClr val="accent3"/>
              </a:buClr>
              <a:buSzPts val="1900"/>
              <a:buFont typeface="Average"/>
              <a:buChar char="○"/>
              <a:defRPr b="0" i="0" sz="1900" u="none" cap="none" strike="noStrike">
                <a:solidFill>
                  <a:schemeClr val="accent3"/>
                </a:solidFill>
                <a:latin typeface="Average"/>
                <a:ea typeface="Average"/>
                <a:cs typeface="Average"/>
                <a:sym typeface="Average"/>
              </a:defRPr>
            </a:lvl2pPr>
            <a:lvl3pPr indent="-349250" lvl="2" marL="1371600" marR="0" rtl="0" algn="l">
              <a:lnSpc>
                <a:spcPct val="115000"/>
              </a:lnSpc>
              <a:spcBef>
                <a:spcPts val="0"/>
              </a:spcBef>
              <a:spcAft>
                <a:spcPts val="0"/>
              </a:spcAft>
              <a:buClr>
                <a:schemeClr val="accent3"/>
              </a:buClr>
              <a:buSzPts val="1900"/>
              <a:buFont typeface="Average"/>
              <a:buChar char="■"/>
              <a:defRPr b="0" i="0" sz="1900" u="none" cap="none" strike="noStrike">
                <a:solidFill>
                  <a:schemeClr val="accent3"/>
                </a:solidFill>
                <a:latin typeface="Average"/>
                <a:ea typeface="Average"/>
                <a:cs typeface="Average"/>
                <a:sym typeface="Average"/>
              </a:defRPr>
            </a:lvl3pPr>
            <a:lvl4pPr indent="-349250" lvl="3" marL="1828800" marR="0" rtl="0" algn="l">
              <a:lnSpc>
                <a:spcPct val="115000"/>
              </a:lnSpc>
              <a:spcBef>
                <a:spcPts val="0"/>
              </a:spcBef>
              <a:spcAft>
                <a:spcPts val="0"/>
              </a:spcAft>
              <a:buClr>
                <a:schemeClr val="accent3"/>
              </a:buClr>
              <a:buSzPts val="1900"/>
              <a:buFont typeface="Average"/>
              <a:buChar char="●"/>
              <a:defRPr b="0" i="0" sz="1900" u="none" cap="none" strike="noStrike">
                <a:solidFill>
                  <a:schemeClr val="accent3"/>
                </a:solidFill>
                <a:latin typeface="Average"/>
                <a:ea typeface="Average"/>
                <a:cs typeface="Average"/>
                <a:sym typeface="Average"/>
              </a:defRPr>
            </a:lvl4pPr>
            <a:lvl5pPr indent="-349250" lvl="4" marL="2286000" marR="0" rtl="0" algn="l">
              <a:lnSpc>
                <a:spcPct val="115000"/>
              </a:lnSpc>
              <a:spcBef>
                <a:spcPts val="0"/>
              </a:spcBef>
              <a:spcAft>
                <a:spcPts val="0"/>
              </a:spcAft>
              <a:buClr>
                <a:schemeClr val="accent3"/>
              </a:buClr>
              <a:buSzPts val="1900"/>
              <a:buFont typeface="Average"/>
              <a:buChar char="○"/>
              <a:defRPr b="0" i="0" sz="1900" u="none" cap="none" strike="noStrike">
                <a:solidFill>
                  <a:schemeClr val="accent3"/>
                </a:solidFill>
                <a:latin typeface="Average"/>
                <a:ea typeface="Average"/>
                <a:cs typeface="Average"/>
                <a:sym typeface="Average"/>
              </a:defRPr>
            </a:lvl5pPr>
            <a:lvl6pPr indent="-349250" lvl="5" marL="2743200" marR="0" rtl="0" algn="l">
              <a:lnSpc>
                <a:spcPct val="115000"/>
              </a:lnSpc>
              <a:spcBef>
                <a:spcPts val="0"/>
              </a:spcBef>
              <a:spcAft>
                <a:spcPts val="0"/>
              </a:spcAft>
              <a:buClr>
                <a:schemeClr val="accent3"/>
              </a:buClr>
              <a:buSzPts val="1900"/>
              <a:buFont typeface="Average"/>
              <a:buChar char="■"/>
              <a:defRPr b="0" i="0" sz="1900" u="none" cap="none" strike="noStrike">
                <a:solidFill>
                  <a:schemeClr val="accent3"/>
                </a:solidFill>
                <a:latin typeface="Average"/>
                <a:ea typeface="Average"/>
                <a:cs typeface="Average"/>
                <a:sym typeface="Average"/>
              </a:defRPr>
            </a:lvl6pPr>
            <a:lvl7pPr indent="-349250" lvl="6" marL="3200400" marR="0" rtl="0" algn="l">
              <a:lnSpc>
                <a:spcPct val="115000"/>
              </a:lnSpc>
              <a:spcBef>
                <a:spcPts val="0"/>
              </a:spcBef>
              <a:spcAft>
                <a:spcPts val="0"/>
              </a:spcAft>
              <a:buClr>
                <a:schemeClr val="accent3"/>
              </a:buClr>
              <a:buSzPts val="1900"/>
              <a:buFont typeface="Average"/>
              <a:buChar char="●"/>
              <a:defRPr b="0" i="0" sz="1900" u="none" cap="none" strike="noStrike">
                <a:solidFill>
                  <a:schemeClr val="accent3"/>
                </a:solidFill>
                <a:latin typeface="Average"/>
                <a:ea typeface="Average"/>
                <a:cs typeface="Average"/>
                <a:sym typeface="Average"/>
              </a:defRPr>
            </a:lvl7pPr>
            <a:lvl8pPr indent="-349250" lvl="7" marL="3657600" marR="0" rtl="0" algn="l">
              <a:lnSpc>
                <a:spcPct val="115000"/>
              </a:lnSpc>
              <a:spcBef>
                <a:spcPts val="0"/>
              </a:spcBef>
              <a:spcAft>
                <a:spcPts val="0"/>
              </a:spcAft>
              <a:buClr>
                <a:schemeClr val="accent3"/>
              </a:buClr>
              <a:buSzPts val="1900"/>
              <a:buFont typeface="Average"/>
              <a:buChar char="○"/>
              <a:defRPr b="0" i="0" sz="1900" u="none" cap="none" strike="noStrike">
                <a:solidFill>
                  <a:schemeClr val="accent3"/>
                </a:solidFill>
                <a:latin typeface="Average"/>
                <a:ea typeface="Average"/>
                <a:cs typeface="Average"/>
                <a:sym typeface="Average"/>
              </a:defRPr>
            </a:lvl8pPr>
            <a:lvl9pPr indent="-349250" lvl="8" marL="4114800" marR="0" rtl="0" algn="l">
              <a:lnSpc>
                <a:spcPct val="115000"/>
              </a:lnSpc>
              <a:spcBef>
                <a:spcPts val="0"/>
              </a:spcBef>
              <a:spcAft>
                <a:spcPts val="0"/>
              </a:spcAft>
              <a:buClr>
                <a:schemeClr val="accent3"/>
              </a:buClr>
              <a:buSzPts val="1900"/>
              <a:buFont typeface="Average"/>
              <a:buChar char="■"/>
              <a:defRPr b="0" i="0" sz="1900" u="none" cap="none" strike="noStrike">
                <a:solidFill>
                  <a:schemeClr val="accent3"/>
                </a:solidFill>
                <a:latin typeface="Average"/>
                <a:ea typeface="Average"/>
                <a:cs typeface="Average"/>
                <a:sym typeface="Average"/>
              </a:defRPr>
            </a:lvl9pPr>
          </a:lstStyle>
          <a:p/>
        </p:txBody>
      </p:sp>
      <p:sp>
        <p:nvSpPr>
          <p:cNvPr id="8" name="Google Shape;8;g15ee82d7b54_0_450"/>
          <p:cNvSpPr txBox="1"/>
          <p:nvPr>
            <p:ph idx="12" type="sldNum"/>
          </p:nvPr>
        </p:nvSpPr>
        <p:spPr>
          <a:xfrm>
            <a:off x="11320333" y="6241346"/>
            <a:ext cx="731700" cy="524700"/>
          </a:xfrm>
          <a:prstGeom prst="rect">
            <a:avLst/>
          </a:prstGeom>
          <a:noFill/>
          <a:ln>
            <a:noFill/>
          </a:ln>
        </p:spPr>
        <p:txBody>
          <a:bodyPr anchorCtr="0" anchor="ctr" bIns="121900" lIns="121900" spcFirstLastPara="1" rIns="121900" wrap="square" tIns="121900">
            <a:norm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2.jpg"/><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6.jpg"/><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 Id="rId3" Type="http://schemas.openxmlformats.org/officeDocument/2006/relationships/image" Target="../media/image3.jpg"/><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4.png"/><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5.png"/><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22"/>
          <p:cNvSpPr txBox="1"/>
          <p:nvPr>
            <p:ph type="ctrTitle"/>
          </p:nvPr>
        </p:nvSpPr>
        <p:spPr>
          <a:xfrm>
            <a:off x="895060" y="-8"/>
            <a:ext cx="10401900" cy="23067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SzPts val="6400"/>
              <a:buNone/>
            </a:pPr>
            <a:r>
              <a:rPr lang="en-US">
                <a:solidFill>
                  <a:schemeClr val="lt2"/>
                </a:solidFill>
                <a:latin typeface="Times New Roman"/>
                <a:ea typeface="Times New Roman"/>
                <a:cs typeface="Times New Roman"/>
                <a:sym typeface="Times New Roman"/>
              </a:rPr>
              <a:t>Session 2</a:t>
            </a:r>
            <a:endParaRPr>
              <a:solidFill>
                <a:schemeClr val="lt2"/>
              </a:solidFill>
            </a:endParaRPr>
          </a:p>
        </p:txBody>
      </p:sp>
      <p:sp>
        <p:nvSpPr>
          <p:cNvPr id="89" name="Google Shape;89;p22"/>
          <p:cNvSpPr txBox="1"/>
          <p:nvPr>
            <p:ph idx="1" type="subTitle"/>
          </p:nvPr>
        </p:nvSpPr>
        <p:spPr>
          <a:xfrm>
            <a:off x="1400100" y="1813525"/>
            <a:ext cx="9391800" cy="2533800"/>
          </a:xfrm>
          <a:prstGeom prst="rect">
            <a:avLst/>
          </a:prstGeom>
          <a:noFill/>
          <a:ln>
            <a:noFill/>
          </a:ln>
        </p:spPr>
        <p:txBody>
          <a:bodyPr anchorCtr="0" anchor="t" bIns="45700" lIns="91425" spcFirstLastPara="1" rIns="91425" wrap="square" tIns="45700">
            <a:normAutofit/>
          </a:bodyPr>
          <a:lstStyle/>
          <a:p>
            <a:pPr indent="0" lvl="0" marL="0" rtl="0" algn="ctr">
              <a:lnSpc>
                <a:spcPct val="100000"/>
              </a:lnSpc>
              <a:spcBef>
                <a:spcPts val="0"/>
              </a:spcBef>
              <a:spcAft>
                <a:spcPts val="0"/>
              </a:spcAft>
              <a:buSzPts val="5400"/>
              <a:buFont typeface="Times New Roman"/>
              <a:buNone/>
            </a:pPr>
            <a:r>
              <a:rPr b="0" i="0" lang="en-US" sz="5400" u="none" cap="none" strike="noStrike">
                <a:solidFill>
                  <a:srgbClr val="FFFFFF"/>
                </a:solidFill>
                <a:latin typeface="Times New Roman"/>
                <a:ea typeface="Times New Roman"/>
                <a:cs typeface="Times New Roman"/>
                <a:sym typeface="Times New Roman"/>
              </a:rPr>
              <a:t>Spiritual Self-Defense &amp; Understanding Enemy Attacks</a:t>
            </a:r>
            <a:endParaRPr>
              <a:latin typeface="Times New Roman"/>
              <a:ea typeface="Times New Roman"/>
              <a:cs typeface="Times New Roman"/>
              <a:sym typeface="Times New Roman"/>
            </a:endParaRPr>
          </a:p>
        </p:txBody>
      </p:sp>
      <p:pic>
        <p:nvPicPr>
          <p:cNvPr id="90" name="Google Shape;90;p22"/>
          <p:cNvPicPr preferRelativeResize="0"/>
          <p:nvPr/>
        </p:nvPicPr>
        <p:blipFill rotWithShape="1">
          <a:blip r:embed="rId3">
            <a:alphaModFix/>
          </a:blip>
          <a:srcRect b="0" l="0" r="0" t="0"/>
          <a:stretch/>
        </p:blipFill>
        <p:spPr>
          <a:xfrm>
            <a:off x="10814330" y="5453978"/>
            <a:ext cx="1319011" cy="1319011"/>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31"/>
          <p:cNvSpPr txBox="1"/>
          <p:nvPr>
            <p:ph type="title"/>
          </p:nvPr>
        </p:nvSpPr>
        <p:spPr>
          <a:xfrm>
            <a:off x="609600" y="228600"/>
            <a:ext cx="10972800" cy="60960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SzPct val="111111"/>
              <a:buNone/>
            </a:pPr>
            <a:r>
              <a:rPr lang="en-US">
                <a:solidFill>
                  <a:schemeClr val="lt2"/>
                </a:solidFill>
                <a:latin typeface="Times New Roman"/>
                <a:ea typeface="Times New Roman"/>
                <a:cs typeface="Times New Roman"/>
                <a:sym typeface="Times New Roman"/>
              </a:rPr>
              <a:t>Emotional Wound Illustration</a:t>
            </a:r>
            <a:endParaRPr>
              <a:solidFill>
                <a:schemeClr val="lt2"/>
              </a:solidFill>
            </a:endParaRPr>
          </a:p>
        </p:txBody>
      </p:sp>
      <p:sp>
        <p:nvSpPr>
          <p:cNvPr id="153" name="Google Shape;153;p31"/>
          <p:cNvSpPr txBox="1"/>
          <p:nvPr>
            <p:ph idx="1" type="body"/>
          </p:nvPr>
        </p:nvSpPr>
        <p:spPr>
          <a:xfrm>
            <a:off x="609600" y="838200"/>
            <a:ext cx="10972800" cy="5257800"/>
          </a:xfrm>
          <a:prstGeom prst="rect">
            <a:avLst/>
          </a:prstGeom>
          <a:noFill/>
          <a:ln>
            <a:noFill/>
          </a:ln>
        </p:spPr>
        <p:txBody>
          <a:bodyPr anchorCtr="0" anchor="t" bIns="45700" lIns="91425" spcFirstLastPara="1" rIns="91425" wrap="square" tIns="45700">
            <a:normAutofit/>
          </a:bodyPr>
          <a:lstStyle/>
          <a:p>
            <a:pPr indent="-342900" lvl="0" marL="342900" rtl="0" algn="l">
              <a:lnSpc>
                <a:spcPct val="115000"/>
              </a:lnSpc>
              <a:spcBef>
                <a:spcPts val="0"/>
              </a:spcBef>
              <a:spcAft>
                <a:spcPts val="0"/>
              </a:spcAft>
              <a:buSzPts val="3200"/>
              <a:buFont typeface="Times New Roman"/>
              <a:buChar char="●"/>
            </a:pPr>
            <a:r>
              <a:rPr lang="en-US">
                <a:latin typeface="Times New Roman"/>
                <a:ea typeface="Times New Roman"/>
                <a:cs typeface="Times New Roman"/>
                <a:sym typeface="Times New Roman"/>
              </a:rPr>
              <a:t>Person experiences painful rejection in early childhood</a:t>
            </a:r>
            <a:endParaRPr/>
          </a:p>
          <a:p>
            <a:pPr indent="-342900" lvl="0" marL="342900" rtl="0" algn="l">
              <a:lnSpc>
                <a:spcPct val="115000"/>
              </a:lnSpc>
              <a:spcBef>
                <a:spcPts val="640"/>
              </a:spcBef>
              <a:spcAft>
                <a:spcPts val="0"/>
              </a:spcAft>
              <a:buSzPts val="3200"/>
              <a:buFont typeface="Times New Roman"/>
              <a:buChar char="●"/>
            </a:pPr>
            <a:r>
              <a:rPr lang="en-US">
                <a:latin typeface="Times New Roman"/>
                <a:ea typeface="Times New Roman"/>
                <a:cs typeface="Times New Roman"/>
                <a:sym typeface="Times New Roman"/>
              </a:rPr>
              <a:t>Enemy feeds the person the lie that they’re unwanted</a:t>
            </a:r>
            <a:endParaRPr/>
          </a:p>
          <a:p>
            <a:pPr indent="-342900" lvl="0" marL="342900" rtl="0" algn="l">
              <a:lnSpc>
                <a:spcPct val="115000"/>
              </a:lnSpc>
              <a:spcBef>
                <a:spcPts val="640"/>
              </a:spcBef>
              <a:spcAft>
                <a:spcPts val="0"/>
              </a:spcAft>
              <a:buSzPts val="3200"/>
              <a:buFont typeface="Times New Roman"/>
              <a:buChar char="●"/>
            </a:pPr>
            <a:r>
              <a:rPr lang="en-US">
                <a:latin typeface="Times New Roman"/>
                <a:ea typeface="Times New Roman"/>
                <a:cs typeface="Times New Roman"/>
                <a:sym typeface="Times New Roman"/>
              </a:rPr>
              <a:t>Doesn’t know to forgive those who wounded them, so pain persists</a:t>
            </a:r>
            <a:endParaRPr/>
          </a:p>
          <a:p>
            <a:pPr indent="-342900" lvl="0" marL="342900" rtl="0" algn="l">
              <a:lnSpc>
                <a:spcPct val="115000"/>
              </a:lnSpc>
              <a:spcBef>
                <a:spcPts val="640"/>
              </a:spcBef>
              <a:spcAft>
                <a:spcPts val="0"/>
              </a:spcAft>
              <a:buSzPts val="3200"/>
              <a:buFont typeface="Times New Roman"/>
              <a:buChar char="●"/>
            </a:pPr>
            <a:r>
              <a:rPr lang="en-US">
                <a:latin typeface="Times New Roman"/>
                <a:ea typeface="Times New Roman"/>
                <a:cs typeface="Times New Roman"/>
                <a:sym typeface="Times New Roman"/>
              </a:rPr>
              <a:t>Belonging is a created need, so enemy persuades them to find destructive ways to feel accepted</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May abandon created identity by conforming to social expectations</a:t>
            </a:r>
            <a:endParaRPr/>
          </a:p>
          <a:p>
            <a:pPr indent="-228600" lvl="2" marL="1143000" rtl="0" algn="l">
              <a:lnSpc>
                <a:spcPct val="115000"/>
              </a:lnSpc>
              <a:spcBef>
                <a:spcPts val="480"/>
              </a:spcBef>
              <a:spcAft>
                <a:spcPts val="0"/>
              </a:spcAft>
              <a:buSzPts val="2400"/>
              <a:buFont typeface="Times New Roman"/>
              <a:buChar char="■"/>
            </a:pPr>
            <a:r>
              <a:rPr lang="en-US">
                <a:latin typeface="Times New Roman"/>
                <a:ea typeface="Times New Roman"/>
                <a:cs typeface="Times New Roman"/>
                <a:sym typeface="Times New Roman"/>
              </a:rPr>
              <a:t>May become overachiever, believing acceptance comes from success</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May cut themselves off from others entirely</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“Cat’s In the Cradle” Story repeats</a:t>
            </a:r>
            <a:endParaRPr/>
          </a:p>
        </p:txBody>
      </p:sp>
      <p:pic>
        <p:nvPicPr>
          <p:cNvPr id="154" name="Google Shape;154;p31"/>
          <p:cNvPicPr preferRelativeResize="0"/>
          <p:nvPr/>
        </p:nvPicPr>
        <p:blipFill rotWithShape="1">
          <a:blip r:embed="rId3">
            <a:alphaModFix/>
          </a:blip>
          <a:srcRect b="0" l="0" r="0" t="0"/>
          <a:stretch/>
        </p:blipFill>
        <p:spPr>
          <a:xfrm>
            <a:off x="10814330" y="5453978"/>
            <a:ext cx="1319011" cy="1319011"/>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32"/>
          <p:cNvSpPr txBox="1"/>
          <p:nvPr>
            <p:ph type="title"/>
          </p:nvPr>
        </p:nvSpPr>
        <p:spPr>
          <a:xfrm>
            <a:off x="609600" y="274638"/>
            <a:ext cx="10972800" cy="601662"/>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SzPct val="111111"/>
              <a:buNone/>
            </a:pPr>
            <a:r>
              <a:rPr lang="en-US">
                <a:solidFill>
                  <a:schemeClr val="lt2"/>
                </a:solidFill>
                <a:latin typeface="Times New Roman"/>
                <a:ea typeface="Times New Roman"/>
                <a:cs typeface="Times New Roman"/>
                <a:sym typeface="Times New Roman"/>
              </a:rPr>
              <a:t>C.Q.’s: Lies and False Beliefs?</a:t>
            </a:r>
            <a:endParaRPr>
              <a:solidFill>
                <a:schemeClr val="lt2"/>
              </a:solidFill>
            </a:endParaRPr>
          </a:p>
        </p:txBody>
      </p:sp>
      <p:sp>
        <p:nvSpPr>
          <p:cNvPr id="160" name="Google Shape;160;p32"/>
          <p:cNvSpPr txBox="1"/>
          <p:nvPr>
            <p:ph idx="2" type="body"/>
          </p:nvPr>
        </p:nvSpPr>
        <p:spPr>
          <a:xfrm>
            <a:off x="609599" y="962025"/>
            <a:ext cx="5386917" cy="5164138"/>
          </a:xfrm>
          <a:prstGeom prst="rect">
            <a:avLst/>
          </a:prstGeom>
          <a:noFill/>
          <a:ln>
            <a:noFill/>
          </a:ln>
        </p:spPr>
        <p:txBody>
          <a:bodyPr anchorCtr="0" anchor="t" bIns="45700" lIns="91425" spcFirstLastPara="1" rIns="91425" wrap="square" tIns="45700">
            <a:normAutofit/>
          </a:bodyPr>
          <a:lstStyle/>
          <a:p>
            <a:pPr indent="-342900" lvl="0" marL="342900" rtl="0" algn="l">
              <a:lnSpc>
                <a:spcPct val="115000"/>
              </a:lnSpc>
              <a:spcBef>
                <a:spcPts val="0"/>
              </a:spcBef>
              <a:spcAft>
                <a:spcPts val="0"/>
              </a:spcAft>
              <a:buSzPts val="2400"/>
              <a:buFont typeface="Times New Roman"/>
              <a:buChar char="●"/>
            </a:pPr>
            <a:r>
              <a:rPr lang="en-US">
                <a:latin typeface="Times New Roman"/>
                <a:ea typeface="Times New Roman"/>
                <a:cs typeface="Times New Roman"/>
                <a:sym typeface="Times New Roman"/>
              </a:rPr>
              <a:t>“You are defined by sin”</a:t>
            </a:r>
            <a:endParaRPr/>
          </a:p>
          <a:p>
            <a:pPr indent="-342900" lvl="0" marL="342900" rtl="0" algn="l">
              <a:lnSpc>
                <a:spcPct val="115000"/>
              </a:lnSpc>
              <a:spcBef>
                <a:spcPts val="480"/>
              </a:spcBef>
              <a:spcAft>
                <a:spcPts val="0"/>
              </a:spcAft>
              <a:buSzPts val="2400"/>
              <a:buFont typeface="Times New Roman"/>
              <a:buChar char="●"/>
            </a:pPr>
            <a:r>
              <a:rPr lang="en-US">
                <a:latin typeface="Times New Roman"/>
                <a:ea typeface="Times New Roman"/>
                <a:cs typeface="Times New Roman"/>
                <a:sym typeface="Times New Roman"/>
              </a:rPr>
              <a:t>“God has rejected you”</a:t>
            </a:r>
            <a:endParaRPr/>
          </a:p>
          <a:p>
            <a:pPr indent="-342900" lvl="0" marL="342900" rtl="0" algn="l">
              <a:lnSpc>
                <a:spcPct val="115000"/>
              </a:lnSpc>
              <a:spcBef>
                <a:spcPts val="480"/>
              </a:spcBef>
              <a:spcAft>
                <a:spcPts val="0"/>
              </a:spcAft>
              <a:buSzPts val="2400"/>
              <a:buFont typeface="Times New Roman"/>
              <a:buChar char="●"/>
            </a:pPr>
            <a:r>
              <a:rPr lang="en-US">
                <a:latin typeface="Times New Roman"/>
                <a:ea typeface="Times New Roman"/>
                <a:cs typeface="Times New Roman"/>
                <a:sym typeface="Times New Roman"/>
              </a:rPr>
              <a:t>“You don’t belong anywhere!” </a:t>
            </a:r>
            <a:endParaRPr/>
          </a:p>
          <a:p>
            <a:pPr indent="-342900" lvl="0" marL="342900" rtl="0" algn="l">
              <a:lnSpc>
                <a:spcPct val="115000"/>
              </a:lnSpc>
              <a:spcBef>
                <a:spcPts val="480"/>
              </a:spcBef>
              <a:spcAft>
                <a:spcPts val="0"/>
              </a:spcAft>
              <a:buSzPts val="2400"/>
              <a:buFont typeface="Times New Roman"/>
              <a:buChar char="●"/>
            </a:pPr>
            <a:r>
              <a:rPr lang="en-US">
                <a:latin typeface="Times New Roman"/>
                <a:ea typeface="Times New Roman"/>
                <a:cs typeface="Times New Roman"/>
                <a:sym typeface="Times New Roman"/>
              </a:rPr>
              <a:t>“Nobody loves you!” </a:t>
            </a:r>
            <a:endParaRPr/>
          </a:p>
          <a:p>
            <a:pPr indent="-342900" lvl="0" marL="342900" rtl="0" algn="l">
              <a:lnSpc>
                <a:spcPct val="115000"/>
              </a:lnSpc>
              <a:spcBef>
                <a:spcPts val="480"/>
              </a:spcBef>
              <a:spcAft>
                <a:spcPts val="0"/>
              </a:spcAft>
              <a:buSzPts val="2400"/>
              <a:buFont typeface="Times New Roman"/>
              <a:buChar char="●"/>
            </a:pPr>
            <a:r>
              <a:rPr lang="en-US">
                <a:latin typeface="Times New Roman"/>
                <a:ea typeface="Times New Roman"/>
                <a:cs typeface="Times New Roman"/>
                <a:sym typeface="Times New Roman"/>
              </a:rPr>
              <a:t>“You are worthless and wicked, what right do you have to tell others about Christ?” </a:t>
            </a:r>
            <a:endParaRPr/>
          </a:p>
          <a:p>
            <a:pPr indent="-342900" lvl="0" marL="342900" rtl="0" algn="l">
              <a:lnSpc>
                <a:spcPct val="115000"/>
              </a:lnSpc>
              <a:spcBef>
                <a:spcPts val="480"/>
              </a:spcBef>
              <a:spcAft>
                <a:spcPts val="0"/>
              </a:spcAft>
              <a:buSzPts val="2400"/>
              <a:buFont typeface="Times New Roman"/>
              <a:buChar char="●"/>
            </a:pPr>
            <a:r>
              <a:rPr lang="en-US">
                <a:latin typeface="Times New Roman"/>
                <a:ea typeface="Times New Roman"/>
                <a:cs typeface="Times New Roman"/>
                <a:sym typeface="Times New Roman"/>
              </a:rPr>
              <a:t>“You are so helpless and incompetent! God cannot use you!” </a:t>
            </a:r>
            <a:endParaRPr/>
          </a:p>
          <a:p>
            <a:pPr indent="-342900" lvl="0" marL="342900" rtl="0" algn="l">
              <a:lnSpc>
                <a:spcPct val="115000"/>
              </a:lnSpc>
              <a:spcBef>
                <a:spcPts val="480"/>
              </a:spcBef>
              <a:spcAft>
                <a:spcPts val="0"/>
              </a:spcAft>
              <a:buSzPts val="2400"/>
              <a:buFont typeface="Times New Roman"/>
              <a:buChar char="●"/>
            </a:pPr>
            <a:r>
              <a:rPr lang="en-US">
                <a:latin typeface="Times New Roman"/>
                <a:ea typeface="Times New Roman"/>
                <a:cs typeface="Times New Roman"/>
                <a:sym typeface="Times New Roman"/>
              </a:rPr>
              <a:t>“You are hopelessly bound!”</a:t>
            </a:r>
            <a:endParaRPr/>
          </a:p>
          <a:p>
            <a:pPr indent="-342900" lvl="0" marL="342900" rtl="0" algn="l">
              <a:lnSpc>
                <a:spcPct val="115000"/>
              </a:lnSpc>
              <a:spcBef>
                <a:spcPts val="480"/>
              </a:spcBef>
              <a:spcAft>
                <a:spcPts val="0"/>
              </a:spcAft>
              <a:buSzPts val="2400"/>
              <a:buFont typeface="Times New Roman"/>
              <a:buChar char="●"/>
            </a:pPr>
            <a:r>
              <a:rPr lang="en-US">
                <a:latin typeface="Times New Roman"/>
                <a:ea typeface="Times New Roman"/>
                <a:cs typeface="Times New Roman"/>
                <a:sym typeface="Times New Roman"/>
              </a:rPr>
              <a:t>“You are too weak to face demons!”</a:t>
            </a:r>
            <a:endParaRPr/>
          </a:p>
        </p:txBody>
      </p:sp>
      <p:sp>
        <p:nvSpPr>
          <p:cNvPr id="161" name="Google Shape;161;p32"/>
          <p:cNvSpPr txBox="1"/>
          <p:nvPr>
            <p:ph idx="4" type="body"/>
          </p:nvPr>
        </p:nvSpPr>
        <p:spPr>
          <a:xfrm>
            <a:off x="5800726" y="962025"/>
            <a:ext cx="5781676" cy="5372100"/>
          </a:xfrm>
          <a:prstGeom prst="rect">
            <a:avLst/>
          </a:prstGeom>
          <a:noFill/>
          <a:ln>
            <a:noFill/>
          </a:ln>
        </p:spPr>
        <p:txBody>
          <a:bodyPr anchorCtr="0" anchor="t" bIns="45700" lIns="91425" spcFirstLastPara="1" rIns="91425" wrap="square" tIns="45700">
            <a:normAutofit lnSpcReduction="20000"/>
          </a:bodyPr>
          <a:lstStyle/>
          <a:p>
            <a:pPr indent="-342900" lvl="0" marL="342900" rtl="0" algn="l">
              <a:lnSpc>
                <a:spcPct val="115000"/>
              </a:lnSpc>
              <a:spcBef>
                <a:spcPts val="0"/>
              </a:spcBef>
              <a:spcAft>
                <a:spcPts val="0"/>
              </a:spcAft>
              <a:buSzPts val="2400"/>
              <a:buFont typeface="Times New Roman"/>
              <a:buChar char="●"/>
            </a:pPr>
            <a:r>
              <a:rPr lang="en-US">
                <a:latin typeface="Times New Roman"/>
                <a:ea typeface="Times New Roman"/>
                <a:cs typeface="Times New Roman"/>
                <a:sym typeface="Times New Roman"/>
              </a:rPr>
              <a:t>I have forgiven you and I still love you even when you sin. Ps. 103:8-13</a:t>
            </a:r>
            <a:endParaRPr/>
          </a:p>
          <a:p>
            <a:pPr indent="-342900" lvl="0" marL="342900" rtl="0" algn="l">
              <a:lnSpc>
                <a:spcPct val="115000"/>
              </a:lnSpc>
              <a:spcBef>
                <a:spcPts val="480"/>
              </a:spcBef>
              <a:spcAft>
                <a:spcPts val="0"/>
              </a:spcAft>
              <a:buSzPts val="2400"/>
              <a:buFont typeface="Times New Roman"/>
              <a:buChar char="●"/>
            </a:pPr>
            <a:r>
              <a:rPr lang="en-US">
                <a:latin typeface="Times New Roman"/>
                <a:ea typeface="Times New Roman"/>
                <a:cs typeface="Times New Roman"/>
                <a:sym typeface="Times New Roman"/>
              </a:rPr>
              <a:t>I have set you free from sin Rom. 6:18-22 </a:t>
            </a:r>
            <a:endParaRPr/>
          </a:p>
          <a:p>
            <a:pPr indent="-342900" lvl="0" marL="342900" rtl="0" algn="l">
              <a:lnSpc>
                <a:spcPct val="115000"/>
              </a:lnSpc>
              <a:spcBef>
                <a:spcPts val="480"/>
              </a:spcBef>
              <a:spcAft>
                <a:spcPts val="0"/>
              </a:spcAft>
              <a:buSzPts val="2400"/>
              <a:buFont typeface="Times New Roman"/>
              <a:buChar char="●"/>
            </a:pPr>
            <a:r>
              <a:rPr lang="en-US">
                <a:latin typeface="Times New Roman"/>
                <a:ea typeface="Times New Roman"/>
                <a:cs typeface="Times New Roman"/>
                <a:sym typeface="Times New Roman"/>
              </a:rPr>
              <a:t>I have chosen and accepted you! Eph. 1:4/Rom. 15:7</a:t>
            </a:r>
            <a:endParaRPr/>
          </a:p>
          <a:p>
            <a:pPr indent="-342900" lvl="0" marL="342900" rtl="0" algn="l">
              <a:lnSpc>
                <a:spcPct val="115000"/>
              </a:lnSpc>
              <a:spcBef>
                <a:spcPts val="480"/>
              </a:spcBef>
              <a:spcAft>
                <a:spcPts val="0"/>
              </a:spcAft>
              <a:buSzPts val="2400"/>
              <a:buFont typeface="Times New Roman"/>
              <a:buChar char="●"/>
            </a:pPr>
            <a:r>
              <a:rPr lang="en-US">
                <a:latin typeface="Times New Roman"/>
                <a:ea typeface="Times New Roman"/>
                <a:cs typeface="Times New Roman"/>
                <a:sym typeface="Times New Roman"/>
              </a:rPr>
              <a:t>I have adopted you into My family; you belong to Me! Rom. 8:15/1 Cor. 6:19-20</a:t>
            </a:r>
            <a:endParaRPr/>
          </a:p>
          <a:p>
            <a:pPr indent="-342900" lvl="0" marL="342900" rtl="0" algn="l">
              <a:lnSpc>
                <a:spcPct val="115000"/>
              </a:lnSpc>
              <a:spcBef>
                <a:spcPts val="480"/>
              </a:spcBef>
              <a:spcAft>
                <a:spcPts val="0"/>
              </a:spcAft>
              <a:buSzPts val="2400"/>
              <a:buFont typeface="Times New Roman"/>
              <a:buChar char="●"/>
            </a:pPr>
            <a:r>
              <a:rPr lang="en-US">
                <a:latin typeface="Times New Roman"/>
                <a:ea typeface="Times New Roman"/>
                <a:cs typeface="Times New Roman"/>
                <a:sym typeface="Times New Roman"/>
              </a:rPr>
              <a:t>I will love you always! Rom. 8:38-39</a:t>
            </a:r>
            <a:endParaRPr/>
          </a:p>
          <a:p>
            <a:pPr indent="-342900" lvl="0" marL="342900" rtl="0" algn="l">
              <a:lnSpc>
                <a:spcPct val="115000"/>
              </a:lnSpc>
              <a:spcBef>
                <a:spcPts val="480"/>
              </a:spcBef>
              <a:spcAft>
                <a:spcPts val="0"/>
              </a:spcAft>
              <a:buSzPts val="2400"/>
              <a:buFont typeface="Times New Roman"/>
              <a:buChar char="●"/>
            </a:pPr>
            <a:r>
              <a:rPr lang="en-US">
                <a:latin typeface="Times New Roman"/>
                <a:ea typeface="Times New Roman"/>
                <a:cs typeface="Times New Roman"/>
                <a:sym typeface="Times New Roman"/>
              </a:rPr>
              <a:t>I sent My Son to die for you, you are not worthless! Rom. 5:8</a:t>
            </a:r>
            <a:endParaRPr/>
          </a:p>
          <a:p>
            <a:pPr indent="-342900" lvl="0" marL="342900" rtl="0" algn="l">
              <a:lnSpc>
                <a:spcPct val="115000"/>
              </a:lnSpc>
              <a:spcBef>
                <a:spcPts val="480"/>
              </a:spcBef>
              <a:spcAft>
                <a:spcPts val="0"/>
              </a:spcAft>
              <a:buSzPts val="2400"/>
              <a:buFont typeface="Times New Roman"/>
              <a:buChar char="●"/>
            </a:pPr>
            <a:r>
              <a:rPr lang="en-US">
                <a:latin typeface="Times New Roman"/>
                <a:ea typeface="Times New Roman"/>
                <a:cs typeface="Times New Roman"/>
                <a:sym typeface="Times New Roman"/>
              </a:rPr>
              <a:t>Your adequacy is in Me! 2 Cor. 3:5</a:t>
            </a:r>
            <a:endParaRPr/>
          </a:p>
          <a:p>
            <a:pPr indent="-342900" lvl="0" marL="342900" rtl="0" algn="l">
              <a:lnSpc>
                <a:spcPct val="115000"/>
              </a:lnSpc>
              <a:spcBef>
                <a:spcPts val="480"/>
              </a:spcBef>
              <a:spcAft>
                <a:spcPts val="0"/>
              </a:spcAft>
              <a:buSzPts val="2400"/>
              <a:buFont typeface="Times New Roman"/>
              <a:buChar char="●"/>
            </a:pPr>
            <a:r>
              <a:rPr lang="en-US">
                <a:latin typeface="Times New Roman"/>
                <a:ea typeface="Times New Roman"/>
                <a:cs typeface="Times New Roman"/>
                <a:sym typeface="Times New Roman"/>
              </a:rPr>
              <a:t>You are more than a conqueror in Christ! Romans 8:31-39</a:t>
            </a:r>
            <a:endParaRPr/>
          </a:p>
        </p:txBody>
      </p:sp>
      <p:pic>
        <p:nvPicPr>
          <p:cNvPr id="162" name="Google Shape;162;p32"/>
          <p:cNvPicPr preferRelativeResize="0"/>
          <p:nvPr/>
        </p:nvPicPr>
        <p:blipFill rotWithShape="1">
          <a:blip r:embed="rId3">
            <a:alphaModFix/>
          </a:blip>
          <a:srcRect b="0" l="0" r="0" t="0"/>
          <a:stretch/>
        </p:blipFill>
        <p:spPr>
          <a:xfrm>
            <a:off x="10814330" y="5453978"/>
            <a:ext cx="1319011" cy="1319011"/>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33"/>
          <p:cNvSpPr txBox="1"/>
          <p:nvPr>
            <p:ph type="title"/>
          </p:nvPr>
        </p:nvSpPr>
        <p:spPr>
          <a:xfrm>
            <a:off x="609600" y="228600"/>
            <a:ext cx="10972800" cy="8763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SzPts val="4000"/>
              <a:buNone/>
            </a:pPr>
            <a:r>
              <a:rPr lang="en-US">
                <a:solidFill>
                  <a:schemeClr val="lt2"/>
                </a:solidFill>
                <a:latin typeface="Times New Roman"/>
                <a:ea typeface="Times New Roman"/>
                <a:cs typeface="Times New Roman"/>
                <a:sym typeface="Times New Roman"/>
              </a:rPr>
              <a:t>More About Deceptions</a:t>
            </a:r>
            <a:endParaRPr>
              <a:solidFill>
                <a:schemeClr val="lt2"/>
              </a:solidFill>
            </a:endParaRPr>
          </a:p>
        </p:txBody>
      </p:sp>
      <p:sp>
        <p:nvSpPr>
          <p:cNvPr id="168" name="Google Shape;168;p33"/>
          <p:cNvSpPr txBox="1"/>
          <p:nvPr>
            <p:ph idx="1" type="body"/>
          </p:nvPr>
        </p:nvSpPr>
        <p:spPr>
          <a:xfrm>
            <a:off x="609600" y="1104900"/>
            <a:ext cx="10972800" cy="4991100"/>
          </a:xfrm>
          <a:prstGeom prst="rect">
            <a:avLst/>
          </a:prstGeom>
          <a:noFill/>
          <a:ln>
            <a:noFill/>
          </a:ln>
        </p:spPr>
        <p:txBody>
          <a:bodyPr anchorCtr="0" anchor="t" bIns="45700" lIns="91425" spcFirstLastPara="1" rIns="91425" wrap="square" tIns="45700">
            <a:normAutofit lnSpcReduction="10000"/>
          </a:bodyPr>
          <a:lstStyle/>
          <a:p>
            <a:pPr indent="-342900" lvl="0" marL="342900" rtl="0" algn="l">
              <a:lnSpc>
                <a:spcPct val="115000"/>
              </a:lnSpc>
              <a:spcBef>
                <a:spcPts val="0"/>
              </a:spcBef>
              <a:spcAft>
                <a:spcPts val="0"/>
              </a:spcAft>
              <a:buSzPts val="3200"/>
              <a:buFont typeface="Times New Roman"/>
              <a:buChar char="●"/>
            </a:pPr>
            <a:r>
              <a:rPr lang="en-US">
                <a:latin typeface="Times New Roman"/>
                <a:ea typeface="Times New Roman"/>
                <a:cs typeface="Times New Roman"/>
                <a:sym typeface="Times New Roman"/>
              </a:rPr>
              <a:t>Often seek to turn ones focus on themselves or others, not God</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Often try to crush or over-inflate self-image</a:t>
            </a:r>
            <a:endParaRPr/>
          </a:p>
          <a:p>
            <a:pPr indent="-228600" lvl="2" marL="1143000" rtl="0" algn="l">
              <a:lnSpc>
                <a:spcPct val="115000"/>
              </a:lnSpc>
              <a:spcBef>
                <a:spcPts val="480"/>
              </a:spcBef>
              <a:spcAft>
                <a:spcPts val="0"/>
              </a:spcAft>
              <a:buSzPts val="2400"/>
              <a:buFont typeface="Times New Roman"/>
              <a:buChar char="■"/>
            </a:pPr>
            <a:r>
              <a:rPr lang="en-US">
                <a:latin typeface="Times New Roman"/>
                <a:ea typeface="Times New Roman"/>
                <a:cs typeface="Times New Roman"/>
                <a:sym typeface="Times New Roman"/>
              </a:rPr>
              <a:t>E.g., fixate on ones woes or make one think they don’t need ministry</a:t>
            </a:r>
            <a:endParaRPr/>
          </a:p>
          <a:p>
            <a:pPr indent="-342900" lvl="0" marL="342900" rtl="0" algn="l">
              <a:lnSpc>
                <a:spcPct val="115000"/>
              </a:lnSpc>
              <a:spcBef>
                <a:spcPts val="640"/>
              </a:spcBef>
              <a:spcAft>
                <a:spcPts val="0"/>
              </a:spcAft>
              <a:buSzPts val="3200"/>
              <a:buFont typeface="Times New Roman"/>
              <a:buChar char="●"/>
            </a:pPr>
            <a:r>
              <a:rPr lang="en-US">
                <a:latin typeface="Times New Roman"/>
                <a:ea typeface="Times New Roman"/>
                <a:cs typeface="Times New Roman"/>
                <a:sym typeface="Times New Roman"/>
              </a:rPr>
              <a:t>Ultimately seek to separate the person &amp; Jesus</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Lies about God diminish, distort, or deny nature &amp;/or work of Jesus</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Often distort or deny the nature of salvation</a:t>
            </a:r>
            <a:endParaRPr/>
          </a:p>
          <a:p>
            <a:pPr indent="-228600" lvl="2" marL="1143000" rtl="0" algn="l">
              <a:lnSpc>
                <a:spcPct val="115000"/>
              </a:lnSpc>
              <a:spcBef>
                <a:spcPts val="480"/>
              </a:spcBef>
              <a:spcAft>
                <a:spcPts val="0"/>
              </a:spcAft>
              <a:buSzPts val="2400"/>
              <a:buFont typeface="Times New Roman"/>
              <a:buChar char="■"/>
            </a:pPr>
            <a:r>
              <a:rPr lang="en-US">
                <a:latin typeface="Times New Roman"/>
                <a:ea typeface="Times New Roman"/>
                <a:cs typeface="Times New Roman"/>
                <a:sym typeface="Times New Roman"/>
              </a:rPr>
              <a:t>E.g., diminish or deny the role of commitment to Jesus in salvation</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Distort the nature/character of God</a:t>
            </a:r>
            <a:endParaRPr/>
          </a:p>
          <a:p>
            <a:pPr indent="-342900" lvl="0" marL="342900" rtl="0" algn="l">
              <a:lnSpc>
                <a:spcPct val="115000"/>
              </a:lnSpc>
              <a:spcBef>
                <a:spcPts val="640"/>
              </a:spcBef>
              <a:spcAft>
                <a:spcPts val="0"/>
              </a:spcAft>
              <a:buSzPts val="3200"/>
              <a:buFont typeface="Times New Roman"/>
              <a:buChar char="●"/>
            </a:pPr>
            <a:r>
              <a:rPr lang="en-US">
                <a:latin typeface="Times New Roman"/>
                <a:ea typeface="Times New Roman"/>
                <a:cs typeface="Times New Roman"/>
                <a:sym typeface="Times New Roman"/>
              </a:rPr>
              <a:t>Can be subtle &amp; mixed with truth</a:t>
            </a:r>
            <a:endParaRPr/>
          </a:p>
        </p:txBody>
      </p:sp>
      <p:pic>
        <p:nvPicPr>
          <p:cNvPr id="169" name="Google Shape;169;p33"/>
          <p:cNvPicPr preferRelativeResize="0"/>
          <p:nvPr/>
        </p:nvPicPr>
        <p:blipFill rotWithShape="1">
          <a:blip r:embed="rId3">
            <a:alphaModFix/>
          </a:blip>
          <a:srcRect b="0" l="0" r="0" t="0"/>
          <a:stretch/>
        </p:blipFill>
        <p:spPr>
          <a:xfrm>
            <a:off x="10814330" y="5453978"/>
            <a:ext cx="1319011" cy="1319011"/>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34"/>
          <p:cNvSpPr txBox="1"/>
          <p:nvPr>
            <p:ph type="title"/>
          </p:nvPr>
        </p:nvSpPr>
        <p:spPr>
          <a:xfrm>
            <a:off x="609600" y="228600"/>
            <a:ext cx="10972800" cy="53340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SzPct val="111111"/>
              <a:buNone/>
            </a:pPr>
            <a:r>
              <a:rPr lang="en-US">
                <a:solidFill>
                  <a:schemeClr val="lt2"/>
                </a:solidFill>
                <a:latin typeface="Times New Roman"/>
                <a:ea typeface="Times New Roman"/>
                <a:cs typeface="Times New Roman"/>
                <a:sym typeface="Times New Roman"/>
              </a:rPr>
              <a:t>Building Our Defense</a:t>
            </a:r>
            <a:endParaRPr>
              <a:solidFill>
                <a:schemeClr val="lt2"/>
              </a:solidFill>
            </a:endParaRPr>
          </a:p>
        </p:txBody>
      </p:sp>
      <p:pic>
        <p:nvPicPr>
          <p:cNvPr descr="A picture containing text, person, person&#10;&#10;Description automatically generated" id="175" name="Google Shape;175;p34"/>
          <p:cNvPicPr preferRelativeResize="0"/>
          <p:nvPr>
            <p:ph idx="1" type="body"/>
          </p:nvPr>
        </p:nvPicPr>
        <p:blipFill rotWithShape="1">
          <a:blip r:embed="rId3">
            <a:alphaModFix/>
          </a:blip>
          <a:srcRect b="0" l="0" r="0" t="0"/>
          <a:stretch/>
        </p:blipFill>
        <p:spPr>
          <a:xfrm>
            <a:off x="911225" y="1181100"/>
            <a:ext cx="4495800" cy="4495800"/>
          </a:xfrm>
          <a:prstGeom prst="rect">
            <a:avLst/>
          </a:prstGeom>
          <a:noFill/>
          <a:ln>
            <a:noFill/>
          </a:ln>
        </p:spPr>
      </p:pic>
      <p:sp>
        <p:nvSpPr>
          <p:cNvPr id="176" name="Google Shape;176;p34"/>
          <p:cNvSpPr txBox="1"/>
          <p:nvPr>
            <p:ph idx="2" type="body"/>
          </p:nvPr>
        </p:nvSpPr>
        <p:spPr>
          <a:xfrm>
            <a:off x="5781675" y="952500"/>
            <a:ext cx="5800725" cy="5143500"/>
          </a:xfrm>
          <a:prstGeom prst="rect">
            <a:avLst/>
          </a:prstGeom>
          <a:noFill/>
          <a:ln>
            <a:noFill/>
          </a:ln>
        </p:spPr>
        <p:txBody>
          <a:bodyPr anchorCtr="0" anchor="t" bIns="45700" lIns="91425" spcFirstLastPara="1" rIns="91425" wrap="square" tIns="45700">
            <a:normAutofit lnSpcReduction="20000"/>
          </a:bodyPr>
          <a:lstStyle/>
          <a:p>
            <a:pPr indent="-342900" lvl="0" marL="342900" rtl="0" algn="l">
              <a:lnSpc>
                <a:spcPct val="115000"/>
              </a:lnSpc>
              <a:spcBef>
                <a:spcPts val="0"/>
              </a:spcBef>
              <a:spcAft>
                <a:spcPts val="0"/>
              </a:spcAft>
              <a:buSzPts val="2800"/>
              <a:buFont typeface="Times New Roman"/>
              <a:buChar char="●"/>
            </a:pPr>
            <a:r>
              <a:rPr lang="en-US">
                <a:solidFill>
                  <a:schemeClr val="lt1"/>
                </a:solidFill>
                <a:latin typeface="Times New Roman"/>
                <a:ea typeface="Times New Roman"/>
                <a:cs typeface="Times New Roman"/>
                <a:sym typeface="Times New Roman"/>
              </a:rPr>
              <a:t>It Starts with Internal Awareness</a:t>
            </a:r>
            <a:endParaRPr/>
          </a:p>
          <a:p>
            <a:pPr indent="-285750" lvl="1" marL="742950" rtl="0" algn="l">
              <a:lnSpc>
                <a:spcPct val="115000"/>
              </a:lnSpc>
              <a:spcBef>
                <a:spcPts val="480"/>
              </a:spcBef>
              <a:spcAft>
                <a:spcPts val="0"/>
              </a:spcAft>
              <a:buClr>
                <a:schemeClr val="lt1"/>
              </a:buClr>
              <a:buSzPts val="2400"/>
              <a:buFont typeface="Times New Roman"/>
              <a:buChar char="○"/>
            </a:pPr>
            <a:r>
              <a:rPr lang="en-US">
                <a:latin typeface="Times New Roman"/>
                <a:ea typeface="Times New Roman"/>
                <a:cs typeface="Times New Roman"/>
                <a:sym typeface="Times New Roman"/>
              </a:rPr>
              <a:t>Must live in a state of awareness of your thoughts, feelings, desires, etc.</a:t>
            </a:r>
            <a:endParaRPr/>
          </a:p>
          <a:p>
            <a:pPr indent="-228600" lvl="2" marL="1143000" rtl="0" algn="l">
              <a:lnSpc>
                <a:spcPct val="115000"/>
              </a:lnSpc>
              <a:spcBef>
                <a:spcPts val="400"/>
              </a:spcBef>
              <a:spcAft>
                <a:spcPts val="0"/>
              </a:spcAft>
              <a:buSzPts val="2000"/>
              <a:buFont typeface="Times New Roman"/>
              <a:buChar char="■"/>
            </a:pPr>
            <a:r>
              <a:rPr lang="en-US">
                <a:latin typeface="Times New Roman"/>
                <a:ea typeface="Times New Roman"/>
                <a:cs typeface="Times New Roman"/>
                <a:sym typeface="Times New Roman"/>
              </a:rPr>
              <a:t>You can’t resist the flesh if you don’t recognize the flesh’s desires and behaviors</a:t>
            </a:r>
            <a:endParaRPr/>
          </a:p>
          <a:p>
            <a:pPr indent="-285750" lvl="1" marL="742950" rtl="0" algn="l">
              <a:lnSpc>
                <a:spcPct val="115000"/>
              </a:lnSpc>
              <a:spcBef>
                <a:spcPts val="480"/>
              </a:spcBef>
              <a:spcAft>
                <a:spcPts val="0"/>
              </a:spcAft>
              <a:buClr>
                <a:schemeClr val="lt1"/>
              </a:buClr>
              <a:buSzPts val="2400"/>
              <a:buFont typeface="Times New Roman"/>
              <a:buChar char="○"/>
            </a:pPr>
            <a:r>
              <a:rPr lang="en-US">
                <a:latin typeface="Times New Roman"/>
                <a:ea typeface="Times New Roman"/>
                <a:cs typeface="Times New Roman"/>
                <a:sym typeface="Times New Roman"/>
              </a:rPr>
              <a:t>2 Cor. 10:4-6: for the weapons of our battle are not of flesh but are enormously powerful, capable of destroying fortresses. We destroy arguments and every pretension raising itself against the knowledge of God, </a:t>
            </a:r>
            <a:r>
              <a:rPr b="1" lang="en-US" u="sng">
                <a:latin typeface="Times New Roman"/>
                <a:ea typeface="Times New Roman"/>
                <a:cs typeface="Times New Roman"/>
                <a:sym typeface="Times New Roman"/>
              </a:rPr>
              <a:t>and take every thought captive in obedience to Christ</a:t>
            </a:r>
            <a:endParaRPr>
              <a:latin typeface="Times New Roman"/>
              <a:ea typeface="Times New Roman"/>
              <a:cs typeface="Times New Roman"/>
              <a:sym typeface="Times New Roman"/>
            </a:endParaRPr>
          </a:p>
        </p:txBody>
      </p:sp>
      <p:pic>
        <p:nvPicPr>
          <p:cNvPr id="177" name="Google Shape;177;p34"/>
          <p:cNvPicPr preferRelativeResize="0"/>
          <p:nvPr/>
        </p:nvPicPr>
        <p:blipFill rotWithShape="1">
          <a:blip r:embed="rId4">
            <a:alphaModFix/>
          </a:blip>
          <a:srcRect b="0" l="0" r="0" t="0"/>
          <a:stretch/>
        </p:blipFill>
        <p:spPr>
          <a:xfrm>
            <a:off x="10814330" y="5453978"/>
            <a:ext cx="1319011" cy="1319011"/>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35"/>
          <p:cNvSpPr txBox="1"/>
          <p:nvPr>
            <p:ph type="title"/>
          </p:nvPr>
        </p:nvSpPr>
        <p:spPr>
          <a:xfrm>
            <a:off x="609600" y="228600"/>
            <a:ext cx="10972800" cy="53340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SzPct val="111111"/>
              <a:buNone/>
            </a:pPr>
            <a:r>
              <a:rPr lang="en-US">
                <a:solidFill>
                  <a:schemeClr val="lt2"/>
                </a:solidFill>
                <a:latin typeface="Times New Roman"/>
                <a:ea typeface="Times New Roman"/>
                <a:cs typeface="Times New Roman"/>
                <a:sym typeface="Times New Roman"/>
              </a:rPr>
              <a:t>Taking Thoughts Captive?</a:t>
            </a:r>
            <a:endParaRPr>
              <a:solidFill>
                <a:schemeClr val="lt2"/>
              </a:solidFill>
            </a:endParaRPr>
          </a:p>
        </p:txBody>
      </p:sp>
      <p:sp>
        <p:nvSpPr>
          <p:cNvPr id="183" name="Google Shape;183;p35"/>
          <p:cNvSpPr txBox="1"/>
          <p:nvPr>
            <p:ph idx="1" type="body"/>
          </p:nvPr>
        </p:nvSpPr>
        <p:spPr>
          <a:xfrm>
            <a:off x="609600" y="762000"/>
            <a:ext cx="10972800" cy="5429250"/>
          </a:xfrm>
          <a:prstGeom prst="rect">
            <a:avLst/>
          </a:prstGeom>
          <a:noFill/>
          <a:ln>
            <a:noFill/>
          </a:ln>
        </p:spPr>
        <p:txBody>
          <a:bodyPr anchorCtr="0" anchor="t" bIns="45700" lIns="91425" spcFirstLastPara="1" rIns="91425" wrap="square" tIns="45700">
            <a:normAutofit/>
          </a:bodyPr>
          <a:lstStyle/>
          <a:p>
            <a:pPr indent="-342900" lvl="0" marL="342900" rtl="0" algn="l">
              <a:lnSpc>
                <a:spcPct val="115000"/>
              </a:lnSpc>
              <a:spcBef>
                <a:spcPts val="0"/>
              </a:spcBef>
              <a:spcAft>
                <a:spcPts val="0"/>
              </a:spcAft>
              <a:buSzPts val="3200"/>
              <a:buFont typeface="Times New Roman"/>
              <a:buChar char="●"/>
            </a:pPr>
            <a:r>
              <a:rPr lang="en-US">
                <a:latin typeface="Times New Roman"/>
                <a:ea typeface="Times New Roman"/>
                <a:cs typeface="Times New Roman"/>
                <a:sym typeface="Times New Roman"/>
              </a:rPr>
              <a:t>It’s a process:</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Monitor: Thoughts/Desires/Feelings/etc.</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Discern: Is the thought/desire/impulse/urge/emotion from God, the flesh, or the enemy?</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Decide: Once discerned, accept it or renounce it</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Act: Act on decision and reenforce later if needed</a:t>
            </a:r>
            <a:endParaRPr/>
          </a:p>
          <a:p>
            <a:pPr indent="-342900" lvl="0" marL="342900" rtl="0" algn="l">
              <a:lnSpc>
                <a:spcPct val="115000"/>
              </a:lnSpc>
              <a:spcBef>
                <a:spcPts val="640"/>
              </a:spcBef>
              <a:spcAft>
                <a:spcPts val="0"/>
              </a:spcAft>
              <a:buSzPts val="3200"/>
              <a:buFont typeface="Times New Roman"/>
              <a:buChar char="●"/>
            </a:pPr>
            <a:r>
              <a:rPr lang="en-US">
                <a:latin typeface="Times New Roman"/>
                <a:ea typeface="Times New Roman"/>
                <a:cs typeface="Times New Roman"/>
                <a:sym typeface="Times New Roman"/>
              </a:rPr>
              <a:t>Must make this a non-stop instinctive habit</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Akin to military, intel &amp; law enforcement keeping vigilant</a:t>
            </a:r>
            <a:endParaRPr/>
          </a:p>
          <a:p>
            <a:pPr indent="-342900" lvl="0" marL="342900" rtl="0" algn="l">
              <a:lnSpc>
                <a:spcPct val="115000"/>
              </a:lnSpc>
              <a:spcBef>
                <a:spcPts val="640"/>
              </a:spcBef>
              <a:spcAft>
                <a:spcPts val="0"/>
              </a:spcAft>
              <a:buSzPts val="3200"/>
              <a:buFont typeface="Times New Roman"/>
              <a:buChar char="●"/>
            </a:pPr>
            <a:r>
              <a:rPr lang="en-US">
                <a:latin typeface="Times New Roman"/>
                <a:ea typeface="Times New Roman"/>
                <a:cs typeface="Times New Roman"/>
                <a:sym typeface="Times New Roman"/>
              </a:rPr>
              <a:t>Enables you to grow, break habits, and choose how to respond rightly rather than react from (often sinful) instinct/habit</a:t>
            </a:r>
            <a:endParaRPr/>
          </a:p>
        </p:txBody>
      </p:sp>
      <p:pic>
        <p:nvPicPr>
          <p:cNvPr id="184" name="Google Shape;184;p35"/>
          <p:cNvPicPr preferRelativeResize="0"/>
          <p:nvPr/>
        </p:nvPicPr>
        <p:blipFill rotWithShape="1">
          <a:blip r:embed="rId3">
            <a:alphaModFix/>
          </a:blip>
          <a:srcRect b="0" l="0" r="0" t="0"/>
          <a:stretch/>
        </p:blipFill>
        <p:spPr>
          <a:xfrm>
            <a:off x="10814330" y="5453978"/>
            <a:ext cx="1319011" cy="1319011"/>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36"/>
          <p:cNvSpPr txBox="1"/>
          <p:nvPr>
            <p:ph type="title"/>
          </p:nvPr>
        </p:nvSpPr>
        <p:spPr>
          <a:xfrm>
            <a:off x="609600" y="228600"/>
            <a:ext cx="10972800" cy="849682"/>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SzPts val="4000"/>
              <a:buNone/>
            </a:pPr>
            <a:r>
              <a:rPr lang="en-US">
                <a:solidFill>
                  <a:schemeClr val="lt2"/>
                </a:solidFill>
                <a:latin typeface="Times New Roman"/>
                <a:ea typeface="Times New Roman"/>
                <a:cs typeface="Times New Roman"/>
                <a:sym typeface="Times New Roman"/>
              </a:rPr>
              <a:t>Remember the Discernment Questions!</a:t>
            </a:r>
            <a:endParaRPr>
              <a:solidFill>
                <a:schemeClr val="lt2"/>
              </a:solidFill>
            </a:endParaRPr>
          </a:p>
        </p:txBody>
      </p:sp>
      <p:sp>
        <p:nvSpPr>
          <p:cNvPr id="190" name="Google Shape;190;p36"/>
          <p:cNvSpPr txBox="1"/>
          <p:nvPr>
            <p:ph idx="1" type="body"/>
          </p:nvPr>
        </p:nvSpPr>
        <p:spPr>
          <a:xfrm>
            <a:off x="609600" y="1078282"/>
            <a:ext cx="5938728" cy="5017718"/>
          </a:xfrm>
          <a:prstGeom prst="rect">
            <a:avLst/>
          </a:prstGeom>
          <a:noFill/>
          <a:ln>
            <a:noFill/>
          </a:ln>
        </p:spPr>
        <p:txBody>
          <a:bodyPr anchorCtr="0" anchor="t" bIns="45700" lIns="91425" spcFirstLastPara="1" rIns="91425" wrap="square" tIns="45700">
            <a:normAutofit/>
          </a:bodyPr>
          <a:lstStyle/>
          <a:p>
            <a:pPr indent="-342900" lvl="0" marL="342900" rtl="0" algn="l">
              <a:lnSpc>
                <a:spcPct val="115000"/>
              </a:lnSpc>
              <a:spcBef>
                <a:spcPts val="0"/>
              </a:spcBef>
              <a:spcAft>
                <a:spcPts val="0"/>
              </a:spcAft>
              <a:buSzPts val="2800"/>
              <a:buFont typeface="Times New Roman"/>
              <a:buChar char="●"/>
            </a:pPr>
            <a:r>
              <a:rPr lang="en-US">
                <a:latin typeface="Times New Roman"/>
                <a:ea typeface="Times New Roman"/>
                <a:cs typeface="Times New Roman"/>
                <a:sym typeface="Times New Roman"/>
              </a:rPr>
              <a:t>Is it </a:t>
            </a:r>
            <a:r>
              <a:rPr b="1" lang="en-US" u="sng">
                <a:latin typeface="Times New Roman"/>
                <a:ea typeface="Times New Roman"/>
                <a:cs typeface="Times New Roman"/>
                <a:sym typeface="Times New Roman"/>
              </a:rPr>
              <a:t>Scriptural</a:t>
            </a:r>
            <a:r>
              <a:rPr lang="en-US">
                <a:latin typeface="Times New Roman"/>
                <a:ea typeface="Times New Roman"/>
                <a:cs typeface="Times New Roman"/>
                <a:sym typeface="Times New Roman"/>
              </a:rPr>
              <a:t>?</a:t>
            </a:r>
            <a:endParaRPr/>
          </a:p>
          <a:p>
            <a:pPr indent="-285750" lvl="1" marL="742950" rtl="0" algn="l">
              <a:lnSpc>
                <a:spcPct val="115000"/>
              </a:lnSpc>
              <a:spcBef>
                <a:spcPts val="480"/>
              </a:spcBef>
              <a:spcAft>
                <a:spcPts val="0"/>
              </a:spcAft>
              <a:buClr>
                <a:schemeClr val="lt1"/>
              </a:buClr>
              <a:buSzPts val="2400"/>
              <a:buFont typeface="Times New Roman"/>
              <a:buChar char="○"/>
            </a:pPr>
            <a:r>
              <a:rPr lang="en-US">
                <a:latin typeface="Times New Roman"/>
                <a:ea typeface="Times New Roman"/>
                <a:cs typeface="Times New Roman"/>
                <a:sym typeface="Times New Roman"/>
              </a:rPr>
              <a:t>Consist w/Nature &amp; Character of God as revealed in Scripture</a:t>
            </a:r>
            <a:endParaRPr/>
          </a:p>
          <a:p>
            <a:pPr indent="-342900" lvl="0" marL="342900" rtl="0" algn="l">
              <a:lnSpc>
                <a:spcPct val="115000"/>
              </a:lnSpc>
              <a:spcBef>
                <a:spcPts val="560"/>
              </a:spcBef>
              <a:spcAft>
                <a:spcPts val="0"/>
              </a:spcAft>
              <a:buSzPts val="2800"/>
              <a:buFont typeface="Times New Roman"/>
              <a:buChar char="●"/>
            </a:pPr>
            <a:r>
              <a:rPr lang="en-US">
                <a:latin typeface="Times New Roman"/>
                <a:ea typeface="Times New Roman"/>
                <a:cs typeface="Times New Roman"/>
                <a:sym typeface="Times New Roman"/>
              </a:rPr>
              <a:t>Does it </a:t>
            </a:r>
            <a:r>
              <a:rPr b="1" lang="en-US" u="sng">
                <a:latin typeface="Times New Roman"/>
                <a:ea typeface="Times New Roman"/>
                <a:cs typeface="Times New Roman"/>
                <a:sym typeface="Times New Roman"/>
              </a:rPr>
              <a:t>Glorify Jesus Christ</a:t>
            </a:r>
            <a:r>
              <a:rPr lang="en-US">
                <a:latin typeface="Times New Roman"/>
                <a:ea typeface="Times New Roman"/>
                <a:cs typeface="Times New Roman"/>
                <a:sym typeface="Times New Roman"/>
              </a:rPr>
              <a:t>?</a:t>
            </a:r>
            <a:endParaRPr/>
          </a:p>
          <a:p>
            <a:pPr indent="-285750" lvl="1" marL="742950" rtl="0" algn="l">
              <a:lnSpc>
                <a:spcPct val="115000"/>
              </a:lnSpc>
              <a:spcBef>
                <a:spcPts val="480"/>
              </a:spcBef>
              <a:spcAft>
                <a:spcPts val="0"/>
              </a:spcAft>
              <a:buClr>
                <a:schemeClr val="lt1"/>
              </a:buClr>
              <a:buSzPts val="2400"/>
              <a:buFont typeface="Times New Roman"/>
              <a:buChar char="○"/>
            </a:pPr>
            <a:r>
              <a:rPr lang="en-US">
                <a:latin typeface="Times New Roman"/>
                <a:ea typeface="Times New Roman"/>
                <a:cs typeface="Times New Roman"/>
                <a:sym typeface="Times New Roman"/>
              </a:rPr>
              <a:t>Always affirms Him &amp; brings people to Him as He is</a:t>
            </a:r>
            <a:endParaRPr/>
          </a:p>
          <a:p>
            <a:pPr indent="-342900" lvl="0" marL="342900" rtl="0" algn="l">
              <a:lnSpc>
                <a:spcPct val="115000"/>
              </a:lnSpc>
              <a:spcBef>
                <a:spcPts val="560"/>
              </a:spcBef>
              <a:spcAft>
                <a:spcPts val="0"/>
              </a:spcAft>
              <a:buSzPts val="2800"/>
              <a:buFont typeface="Times New Roman"/>
              <a:buChar char="●"/>
            </a:pPr>
            <a:r>
              <a:rPr lang="en-US">
                <a:latin typeface="Times New Roman"/>
                <a:ea typeface="Times New Roman"/>
                <a:cs typeface="Times New Roman"/>
                <a:sym typeface="Times New Roman"/>
              </a:rPr>
              <a:t>Do other spiritually mature &amp; empowered believers </a:t>
            </a:r>
            <a:r>
              <a:rPr b="1" lang="en-US" u="sng">
                <a:latin typeface="Times New Roman"/>
                <a:ea typeface="Times New Roman"/>
                <a:cs typeface="Times New Roman"/>
                <a:sym typeface="Times New Roman"/>
              </a:rPr>
              <a:t>Affirm</a:t>
            </a:r>
            <a:r>
              <a:rPr lang="en-US">
                <a:latin typeface="Times New Roman"/>
                <a:ea typeface="Times New Roman"/>
                <a:cs typeface="Times New Roman"/>
                <a:sym typeface="Times New Roman"/>
              </a:rPr>
              <a:t> it?</a:t>
            </a:r>
            <a:endParaRPr/>
          </a:p>
          <a:p>
            <a:pPr indent="-342900" lvl="0" marL="342900" rtl="0" algn="l">
              <a:lnSpc>
                <a:spcPct val="115000"/>
              </a:lnSpc>
              <a:spcBef>
                <a:spcPts val="560"/>
              </a:spcBef>
              <a:spcAft>
                <a:spcPts val="0"/>
              </a:spcAft>
              <a:buSzPts val="2800"/>
              <a:buFont typeface="Times New Roman"/>
              <a:buChar char="●"/>
            </a:pPr>
            <a:r>
              <a:rPr lang="en-US">
                <a:latin typeface="Times New Roman"/>
                <a:ea typeface="Times New Roman"/>
                <a:cs typeface="Times New Roman"/>
                <a:sym typeface="Times New Roman"/>
              </a:rPr>
              <a:t>Does it have a </a:t>
            </a:r>
            <a:r>
              <a:rPr b="1" lang="en-US" u="sng">
                <a:latin typeface="Times New Roman"/>
                <a:ea typeface="Times New Roman"/>
                <a:cs typeface="Times New Roman"/>
                <a:sym typeface="Times New Roman"/>
              </a:rPr>
              <a:t>Practical Confirmation</a:t>
            </a:r>
            <a:r>
              <a:rPr lang="en-US">
                <a:latin typeface="Times New Roman"/>
                <a:ea typeface="Times New Roman"/>
                <a:cs typeface="Times New Roman"/>
                <a:sym typeface="Times New Roman"/>
              </a:rPr>
              <a:t>?</a:t>
            </a:r>
            <a:endParaRPr/>
          </a:p>
        </p:txBody>
      </p:sp>
      <p:pic>
        <p:nvPicPr>
          <p:cNvPr descr="A statue of a person holding a book&#10;&#10;Description automatically generated with medium confidence" id="191" name="Google Shape;191;p36"/>
          <p:cNvPicPr preferRelativeResize="0"/>
          <p:nvPr>
            <p:ph idx="2" type="body"/>
          </p:nvPr>
        </p:nvPicPr>
        <p:blipFill rotWithShape="1">
          <a:blip r:embed="rId3">
            <a:alphaModFix/>
          </a:blip>
          <a:srcRect b="0" l="0" r="0" t="0"/>
          <a:stretch/>
        </p:blipFill>
        <p:spPr>
          <a:xfrm>
            <a:off x="7156467" y="1283918"/>
            <a:ext cx="3431700" cy="4495800"/>
          </a:xfrm>
          <a:prstGeom prst="rect">
            <a:avLst/>
          </a:prstGeom>
          <a:noFill/>
          <a:ln>
            <a:noFill/>
          </a:ln>
        </p:spPr>
      </p:pic>
      <p:pic>
        <p:nvPicPr>
          <p:cNvPr id="192" name="Google Shape;192;p36"/>
          <p:cNvPicPr preferRelativeResize="0"/>
          <p:nvPr/>
        </p:nvPicPr>
        <p:blipFill rotWithShape="1">
          <a:blip r:embed="rId4">
            <a:alphaModFix/>
          </a:blip>
          <a:srcRect b="0" l="0" r="0" t="0"/>
          <a:stretch/>
        </p:blipFill>
        <p:spPr>
          <a:xfrm>
            <a:off x="10814330" y="5453978"/>
            <a:ext cx="1319011" cy="1319011"/>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37"/>
          <p:cNvSpPr txBox="1"/>
          <p:nvPr>
            <p:ph type="title"/>
          </p:nvPr>
        </p:nvSpPr>
        <p:spPr>
          <a:xfrm>
            <a:off x="609600" y="228600"/>
            <a:ext cx="10972800" cy="66675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SzPct val="111111"/>
              <a:buNone/>
            </a:pPr>
            <a:r>
              <a:rPr lang="en-US">
                <a:solidFill>
                  <a:schemeClr val="lt2"/>
                </a:solidFill>
                <a:latin typeface="Times New Roman"/>
                <a:ea typeface="Times New Roman"/>
                <a:cs typeface="Times New Roman"/>
                <a:sym typeface="Times New Roman"/>
              </a:rPr>
              <a:t>A Few Points…</a:t>
            </a:r>
            <a:endParaRPr>
              <a:solidFill>
                <a:schemeClr val="lt2"/>
              </a:solidFill>
            </a:endParaRPr>
          </a:p>
        </p:txBody>
      </p:sp>
      <p:sp>
        <p:nvSpPr>
          <p:cNvPr id="198" name="Google Shape;198;p37"/>
          <p:cNvSpPr txBox="1"/>
          <p:nvPr>
            <p:ph idx="1" type="body"/>
          </p:nvPr>
        </p:nvSpPr>
        <p:spPr>
          <a:xfrm>
            <a:off x="609600" y="895351"/>
            <a:ext cx="10972800" cy="5200650"/>
          </a:xfrm>
          <a:prstGeom prst="rect">
            <a:avLst/>
          </a:prstGeom>
          <a:noFill/>
          <a:ln>
            <a:noFill/>
          </a:ln>
        </p:spPr>
        <p:txBody>
          <a:bodyPr anchorCtr="0" anchor="t" bIns="45700" lIns="91425" spcFirstLastPara="1" rIns="91425" wrap="square" tIns="45700">
            <a:normAutofit lnSpcReduction="20000"/>
          </a:bodyPr>
          <a:lstStyle/>
          <a:p>
            <a:pPr indent="-342900" lvl="0" marL="342900" rtl="0" algn="l">
              <a:lnSpc>
                <a:spcPct val="115000"/>
              </a:lnSpc>
              <a:spcBef>
                <a:spcPts val="0"/>
              </a:spcBef>
              <a:spcAft>
                <a:spcPts val="0"/>
              </a:spcAft>
              <a:buSzPts val="3200"/>
              <a:buFont typeface="Times New Roman"/>
              <a:buChar char="●"/>
            </a:pPr>
            <a:r>
              <a:rPr lang="en-US">
                <a:latin typeface="Times New Roman"/>
                <a:ea typeface="Times New Roman"/>
                <a:cs typeface="Times New Roman"/>
                <a:sym typeface="Times New Roman"/>
              </a:rPr>
              <a:t>This is a framework for spiritual growth &amp; development</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All need to die to sin, heal from wounds, and become more like Christ</a:t>
            </a:r>
            <a:endParaRPr/>
          </a:p>
          <a:p>
            <a:pPr indent="-342900" lvl="0" marL="342900" rtl="0" algn="l">
              <a:lnSpc>
                <a:spcPct val="115000"/>
              </a:lnSpc>
              <a:spcBef>
                <a:spcPts val="640"/>
              </a:spcBef>
              <a:spcAft>
                <a:spcPts val="0"/>
              </a:spcAft>
              <a:buSzPts val="3200"/>
              <a:buFont typeface="Times New Roman"/>
              <a:buChar char="●"/>
            </a:pPr>
            <a:r>
              <a:rPr lang="en-US">
                <a:latin typeface="Times New Roman"/>
                <a:ea typeface="Times New Roman"/>
                <a:cs typeface="Times New Roman"/>
                <a:sym typeface="Times New Roman"/>
              </a:rPr>
              <a:t>Sanctification &amp; healing require healthy relationships</a:t>
            </a:r>
            <a:endParaRPr/>
          </a:p>
          <a:p>
            <a:pPr indent="-342900" lvl="0" marL="342900" rtl="0" algn="l">
              <a:lnSpc>
                <a:spcPct val="115000"/>
              </a:lnSpc>
              <a:spcBef>
                <a:spcPts val="640"/>
              </a:spcBef>
              <a:spcAft>
                <a:spcPts val="0"/>
              </a:spcAft>
              <a:buSzPts val="3200"/>
              <a:buFont typeface="Times New Roman"/>
              <a:buChar char="●"/>
            </a:pPr>
            <a:r>
              <a:rPr lang="en-US">
                <a:latin typeface="Times New Roman"/>
                <a:ea typeface="Times New Roman"/>
                <a:cs typeface="Times New Roman"/>
                <a:sym typeface="Times New Roman"/>
              </a:rPr>
              <a:t>Demonic bondage can be a complicating issue</a:t>
            </a:r>
            <a:endParaRPr/>
          </a:p>
          <a:p>
            <a:pPr indent="-342900" lvl="0" marL="342900" rtl="0" algn="l">
              <a:lnSpc>
                <a:spcPct val="115000"/>
              </a:lnSpc>
              <a:spcBef>
                <a:spcPts val="640"/>
              </a:spcBef>
              <a:spcAft>
                <a:spcPts val="0"/>
              </a:spcAft>
              <a:buSzPts val="3200"/>
              <a:buFont typeface="Times New Roman"/>
              <a:buChar char="●"/>
            </a:pPr>
            <a:r>
              <a:rPr lang="en-US">
                <a:latin typeface="Times New Roman"/>
                <a:ea typeface="Times New Roman"/>
                <a:cs typeface="Times New Roman"/>
                <a:sym typeface="Times New Roman"/>
              </a:rPr>
              <a:t>(Self-) Discipline Is A Must!</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Fasting, vigils/watches, and self-denial help</a:t>
            </a:r>
            <a:endParaRPr/>
          </a:p>
          <a:p>
            <a:pPr indent="-228600" lvl="2" marL="1143000" rtl="0" algn="l">
              <a:lnSpc>
                <a:spcPct val="115000"/>
              </a:lnSpc>
              <a:spcBef>
                <a:spcPts val="480"/>
              </a:spcBef>
              <a:spcAft>
                <a:spcPts val="0"/>
              </a:spcAft>
              <a:buSzPts val="2400"/>
              <a:buFont typeface="Times New Roman"/>
              <a:buChar char="■"/>
            </a:pPr>
            <a:r>
              <a:rPr lang="en-US">
                <a:latin typeface="Times New Roman"/>
                <a:ea typeface="Times New Roman"/>
                <a:cs typeface="Times New Roman"/>
                <a:sym typeface="Times New Roman"/>
              </a:rPr>
              <a:t>Flesh wants junk food, so deprive it!</a:t>
            </a:r>
            <a:endParaRPr/>
          </a:p>
          <a:p>
            <a:pPr indent="-228600" lvl="2" marL="1143000" rtl="0" algn="l">
              <a:lnSpc>
                <a:spcPct val="115000"/>
              </a:lnSpc>
              <a:spcBef>
                <a:spcPts val="480"/>
              </a:spcBef>
              <a:spcAft>
                <a:spcPts val="0"/>
              </a:spcAft>
              <a:buSzPts val="2400"/>
              <a:buFont typeface="Times New Roman"/>
              <a:buChar char="■"/>
            </a:pPr>
            <a:r>
              <a:rPr lang="en-US">
                <a:latin typeface="Times New Roman"/>
                <a:ea typeface="Times New Roman"/>
                <a:cs typeface="Times New Roman"/>
                <a:sym typeface="Times New Roman"/>
              </a:rPr>
              <a:t>Have control over your self and your passions, don’t be controlled by them</a:t>
            </a:r>
            <a:endParaRPr/>
          </a:p>
          <a:p>
            <a:pPr indent="-228600" lvl="3" marL="1600200" rtl="0" algn="l">
              <a:lnSpc>
                <a:spcPct val="115000"/>
              </a:lnSpc>
              <a:spcBef>
                <a:spcPts val="400"/>
              </a:spcBef>
              <a:spcAft>
                <a:spcPts val="0"/>
              </a:spcAft>
              <a:buClr>
                <a:schemeClr val="lt1"/>
              </a:buClr>
              <a:buSzPts val="2000"/>
              <a:buFont typeface="Times New Roman"/>
              <a:buChar char="●"/>
            </a:pPr>
            <a:r>
              <a:rPr lang="en-US">
                <a:latin typeface="Times New Roman"/>
                <a:ea typeface="Times New Roman"/>
                <a:cs typeface="Times New Roman"/>
                <a:sym typeface="Times New Roman"/>
              </a:rPr>
              <a:t>Have rightly directed desires &amp; passions, NOT no desires &amp; passions</a:t>
            </a:r>
            <a:endParaRPr/>
          </a:p>
          <a:p>
            <a:pPr indent="-342900" lvl="0" marL="342900" rtl="0" algn="l">
              <a:lnSpc>
                <a:spcPct val="115000"/>
              </a:lnSpc>
              <a:spcBef>
                <a:spcPts val="640"/>
              </a:spcBef>
              <a:spcAft>
                <a:spcPts val="0"/>
              </a:spcAft>
              <a:buSzPts val="3200"/>
              <a:buFont typeface="Times New Roman"/>
              <a:buChar char="●"/>
            </a:pPr>
            <a:r>
              <a:rPr lang="en-US">
                <a:latin typeface="Times New Roman"/>
                <a:ea typeface="Times New Roman"/>
                <a:cs typeface="Times New Roman"/>
                <a:sym typeface="Times New Roman"/>
              </a:rPr>
              <a:t>Growing in internal discipline prepares you for external attacks</a:t>
            </a:r>
            <a:endParaRPr/>
          </a:p>
        </p:txBody>
      </p:sp>
      <p:pic>
        <p:nvPicPr>
          <p:cNvPr id="199" name="Google Shape;199;p37"/>
          <p:cNvPicPr preferRelativeResize="0"/>
          <p:nvPr/>
        </p:nvPicPr>
        <p:blipFill rotWithShape="1">
          <a:blip r:embed="rId3">
            <a:alphaModFix/>
          </a:blip>
          <a:srcRect b="0" l="0" r="0" t="0"/>
          <a:stretch/>
        </p:blipFill>
        <p:spPr>
          <a:xfrm>
            <a:off x="10814330" y="5453978"/>
            <a:ext cx="1319011" cy="1319011"/>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pic>
        <p:nvPicPr>
          <p:cNvPr descr="A picture containing text, person&#10;&#10;Description automatically generated" id="204" name="Google Shape;204;p38"/>
          <p:cNvPicPr preferRelativeResize="0"/>
          <p:nvPr>
            <p:ph idx="2" type="pic"/>
          </p:nvPr>
        </p:nvPicPr>
        <p:blipFill rotWithShape="1">
          <a:blip r:embed="rId3">
            <a:alphaModFix/>
          </a:blip>
          <a:srcRect b="0" l="966" r="966" t="0"/>
          <a:stretch/>
        </p:blipFill>
        <p:spPr>
          <a:xfrm>
            <a:off x="2332567" y="908050"/>
            <a:ext cx="7315200" cy="4114800"/>
          </a:xfrm>
          <a:prstGeom prst="rect">
            <a:avLst/>
          </a:prstGeom>
          <a:noFill/>
          <a:ln>
            <a:noFill/>
          </a:ln>
        </p:spPr>
      </p:pic>
      <p:pic>
        <p:nvPicPr>
          <p:cNvPr id="205" name="Google Shape;205;p38"/>
          <p:cNvPicPr preferRelativeResize="0"/>
          <p:nvPr/>
        </p:nvPicPr>
        <p:blipFill rotWithShape="1">
          <a:blip r:embed="rId4">
            <a:alphaModFix/>
          </a:blip>
          <a:srcRect b="0" l="0" r="0" t="0"/>
          <a:stretch/>
        </p:blipFill>
        <p:spPr>
          <a:xfrm>
            <a:off x="10814330" y="5453978"/>
            <a:ext cx="1319011" cy="1319011"/>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39"/>
          <p:cNvSpPr txBox="1"/>
          <p:nvPr>
            <p:ph type="title"/>
          </p:nvPr>
        </p:nvSpPr>
        <p:spPr>
          <a:xfrm>
            <a:off x="609600" y="228600"/>
            <a:ext cx="10972800" cy="762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SzPts val="4000"/>
              <a:buNone/>
            </a:pPr>
            <a:r>
              <a:rPr lang="en-US">
                <a:solidFill>
                  <a:schemeClr val="lt2"/>
                </a:solidFill>
                <a:latin typeface="Times New Roman"/>
                <a:ea typeface="Times New Roman"/>
                <a:cs typeface="Times New Roman"/>
                <a:sym typeface="Times New Roman"/>
              </a:rPr>
              <a:t>Overcoming the Flesh: A Helpful Resource</a:t>
            </a:r>
            <a:endParaRPr>
              <a:solidFill>
                <a:schemeClr val="lt2"/>
              </a:solidFill>
            </a:endParaRPr>
          </a:p>
        </p:txBody>
      </p:sp>
      <p:sp>
        <p:nvSpPr>
          <p:cNvPr id="211" name="Google Shape;211;p39"/>
          <p:cNvSpPr txBox="1"/>
          <p:nvPr>
            <p:ph idx="1" type="body"/>
          </p:nvPr>
        </p:nvSpPr>
        <p:spPr>
          <a:xfrm>
            <a:off x="609600" y="990600"/>
            <a:ext cx="5384800" cy="5105400"/>
          </a:xfrm>
          <a:prstGeom prst="rect">
            <a:avLst/>
          </a:prstGeom>
          <a:noFill/>
          <a:ln>
            <a:noFill/>
          </a:ln>
        </p:spPr>
        <p:txBody>
          <a:bodyPr anchorCtr="0" anchor="t" bIns="45700" lIns="91425" spcFirstLastPara="1" rIns="91425" wrap="square" tIns="45700">
            <a:normAutofit fontScale="92500" lnSpcReduction="10000"/>
          </a:bodyPr>
          <a:lstStyle/>
          <a:p>
            <a:pPr indent="-327660" lvl="0" marL="342900" rtl="0" algn="l">
              <a:lnSpc>
                <a:spcPct val="115000"/>
              </a:lnSpc>
              <a:spcBef>
                <a:spcPts val="0"/>
              </a:spcBef>
              <a:spcAft>
                <a:spcPts val="0"/>
              </a:spcAft>
              <a:buSzPct val="100000"/>
              <a:buFont typeface="Times New Roman"/>
              <a:buChar char="●"/>
            </a:pPr>
            <a:r>
              <a:rPr i="1" lang="en-US" sz="3200" u="sng">
                <a:latin typeface="Times New Roman"/>
                <a:ea typeface="Times New Roman"/>
                <a:cs typeface="Times New Roman"/>
                <a:sym typeface="Times New Roman"/>
              </a:rPr>
              <a:t>Unseen Warfare </a:t>
            </a:r>
            <a:r>
              <a:rPr lang="en-US">
                <a:latin typeface="Times New Roman"/>
                <a:ea typeface="Times New Roman"/>
                <a:cs typeface="Times New Roman"/>
                <a:sym typeface="Times New Roman"/>
              </a:rPr>
              <a:t>by Lorenzo Scupoli</a:t>
            </a:r>
            <a:endParaRPr>
              <a:latin typeface="Times New Roman"/>
              <a:ea typeface="Times New Roman"/>
              <a:cs typeface="Times New Roman"/>
              <a:sym typeface="Times New Roman"/>
            </a:endParaRPr>
          </a:p>
          <a:p>
            <a:pPr indent="-274319" lvl="1" marL="742950" rtl="0" algn="l">
              <a:lnSpc>
                <a:spcPct val="115000"/>
              </a:lnSpc>
              <a:spcBef>
                <a:spcPts val="480"/>
              </a:spcBef>
              <a:spcAft>
                <a:spcPts val="0"/>
              </a:spcAft>
              <a:buClr>
                <a:schemeClr val="lt1"/>
              </a:buClr>
              <a:buSzPct val="100000"/>
              <a:buFont typeface="Times New Roman"/>
              <a:buChar char="○"/>
            </a:pPr>
            <a:r>
              <a:rPr lang="en-US">
                <a:latin typeface="Times New Roman"/>
                <a:ea typeface="Times New Roman"/>
                <a:cs typeface="Times New Roman"/>
                <a:sym typeface="Times New Roman"/>
              </a:rPr>
              <a:t>Edited by Nicodemus and Theophan</a:t>
            </a:r>
            <a:endParaRPr>
              <a:latin typeface="Times New Roman"/>
              <a:ea typeface="Times New Roman"/>
              <a:cs typeface="Times New Roman"/>
              <a:sym typeface="Times New Roman"/>
            </a:endParaRPr>
          </a:p>
          <a:p>
            <a:pPr indent="-329565" lvl="0" marL="342900" rtl="0" algn="l">
              <a:lnSpc>
                <a:spcPct val="115000"/>
              </a:lnSpc>
              <a:spcBef>
                <a:spcPts val="560"/>
              </a:spcBef>
              <a:spcAft>
                <a:spcPts val="0"/>
              </a:spcAft>
              <a:buSzPct val="100000"/>
              <a:buFont typeface="Times New Roman"/>
              <a:buChar char="●"/>
            </a:pPr>
            <a:r>
              <a:rPr lang="en-US">
                <a:latin typeface="Times New Roman"/>
                <a:ea typeface="Times New Roman"/>
                <a:cs typeface="Times New Roman"/>
                <a:sym typeface="Times New Roman"/>
              </a:rPr>
              <a:t>A very different outlook from what most of us heard growing up</a:t>
            </a:r>
            <a:endParaRPr/>
          </a:p>
          <a:p>
            <a:pPr indent="-274319" lvl="1" marL="742950" rtl="0" algn="l">
              <a:lnSpc>
                <a:spcPct val="115000"/>
              </a:lnSpc>
              <a:spcBef>
                <a:spcPts val="480"/>
              </a:spcBef>
              <a:spcAft>
                <a:spcPts val="0"/>
              </a:spcAft>
              <a:buClr>
                <a:schemeClr val="lt1"/>
              </a:buClr>
              <a:buSzPct val="100000"/>
              <a:buFont typeface="Times New Roman"/>
              <a:buChar char="○"/>
            </a:pPr>
            <a:r>
              <a:rPr lang="en-US">
                <a:latin typeface="Times New Roman"/>
                <a:ea typeface="Times New Roman"/>
                <a:cs typeface="Times New Roman"/>
                <a:sym typeface="Times New Roman"/>
              </a:rPr>
              <a:t>Written in 1500’s</a:t>
            </a:r>
            <a:endParaRPr/>
          </a:p>
          <a:p>
            <a:pPr indent="-274319" lvl="1" marL="742950" rtl="0" algn="l">
              <a:lnSpc>
                <a:spcPct val="115000"/>
              </a:lnSpc>
              <a:spcBef>
                <a:spcPts val="480"/>
              </a:spcBef>
              <a:spcAft>
                <a:spcPts val="0"/>
              </a:spcAft>
              <a:buClr>
                <a:schemeClr val="lt1"/>
              </a:buClr>
              <a:buSzPct val="100000"/>
              <a:buFont typeface="Times New Roman"/>
              <a:buChar char="○"/>
            </a:pPr>
            <a:r>
              <a:rPr lang="en-US">
                <a:latin typeface="Times New Roman"/>
                <a:ea typeface="Times New Roman"/>
                <a:cs typeface="Times New Roman"/>
                <a:sym typeface="Times New Roman"/>
              </a:rPr>
              <a:t>Intersection of western &amp; eastern Christian spiritual formation</a:t>
            </a:r>
            <a:endParaRPr/>
          </a:p>
          <a:p>
            <a:pPr indent="-329565" lvl="0" marL="342900" rtl="0" algn="l">
              <a:lnSpc>
                <a:spcPct val="115000"/>
              </a:lnSpc>
              <a:spcBef>
                <a:spcPts val="560"/>
              </a:spcBef>
              <a:spcAft>
                <a:spcPts val="0"/>
              </a:spcAft>
              <a:buSzPct val="100000"/>
              <a:buFont typeface="Times New Roman"/>
              <a:buChar char="●"/>
            </a:pPr>
            <a:r>
              <a:rPr lang="en-US">
                <a:latin typeface="Times New Roman"/>
                <a:ea typeface="Times New Roman"/>
                <a:cs typeface="Times New Roman"/>
                <a:sym typeface="Times New Roman"/>
              </a:rPr>
              <a:t>VERY helpful for addressing our inner struggles &amp; temptations</a:t>
            </a:r>
            <a:endParaRPr/>
          </a:p>
          <a:p>
            <a:pPr indent="-274319" lvl="1" marL="742950" rtl="0" algn="l">
              <a:lnSpc>
                <a:spcPct val="115000"/>
              </a:lnSpc>
              <a:spcBef>
                <a:spcPts val="480"/>
              </a:spcBef>
              <a:spcAft>
                <a:spcPts val="0"/>
              </a:spcAft>
              <a:buClr>
                <a:schemeClr val="lt1"/>
              </a:buClr>
              <a:buSzPct val="100000"/>
              <a:buFont typeface="Times New Roman"/>
              <a:buChar char="○"/>
            </a:pPr>
            <a:r>
              <a:rPr lang="en-US">
                <a:latin typeface="Times New Roman"/>
                <a:ea typeface="Times New Roman"/>
                <a:cs typeface="Times New Roman"/>
                <a:sym typeface="Times New Roman"/>
              </a:rPr>
              <a:t>More like spiritual drill sergeants…</a:t>
            </a:r>
            <a:endParaRPr/>
          </a:p>
        </p:txBody>
      </p:sp>
      <p:pic>
        <p:nvPicPr>
          <p:cNvPr id="212" name="Google Shape;212;p39"/>
          <p:cNvPicPr preferRelativeResize="0"/>
          <p:nvPr>
            <p:ph idx="2" type="body"/>
          </p:nvPr>
        </p:nvPicPr>
        <p:blipFill rotWithShape="1">
          <a:blip r:embed="rId3">
            <a:alphaModFix/>
          </a:blip>
          <a:srcRect b="0" l="0" r="0" t="0"/>
          <a:stretch/>
        </p:blipFill>
        <p:spPr>
          <a:xfrm>
            <a:off x="7494297" y="1371600"/>
            <a:ext cx="2905706" cy="4495800"/>
          </a:xfrm>
          <a:prstGeom prst="rect">
            <a:avLst/>
          </a:prstGeom>
          <a:noFill/>
          <a:ln>
            <a:noFill/>
          </a:ln>
        </p:spPr>
      </p:pic>
      <p:pic>
        <p:nvPicPr>
          <p:cNvPr id="213" name="Google Shape;213;p39"/>
          <p:cNvPicPr preferRelativeResize="0"/>
          <p:nvPr/>
        </p:nvPicPr>
        <p:blipFill rotWithShape="1">
          <a:blip r:embed="rId4">
            <a:alphaModFix/>
          </a:blip>
          <a:srcRect b="0" l="0" r="0" t="0"/>
          <a:stretch/>
        </p:blipFill>
        <p:spPr>
          <a:xfrm>
            <a:off x="10814330" y="5453978"/>
            <a:ext cx="1319011" cy="1319011"/>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40"/>
          <p:cNvSpPr txBox="1"/>
          <p:nvPr>
            <p:ph type="title"/>
          </p:nvPr>
        </p:nvSpPr>
        <p:spPr>
          <a:xfrm>
            <a:off x="609600" y="228600"/>
            <a:ext cx="10972800" cy="885825"/>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SzPts val="4000"/>
              <a:buNone/>
            </a:pPr>
            <a:r>
              <a:rPr lang="en-US">
                <a:solidFill>
                  <a:schemeClr val="lt2"/>
                </a:solidFill>
                <a:latin typeface="Times New Roman"/>
                <a:ea typeface="Times New Roman"/>
                <a:cs typeface="Times New Roman"/>
                <a:sym typeface="Times New Roman"/>
              </a:rPr>
              <a:t>Exercise</a:t>
            </a:r>
            <a:endParaRPr>
              <a:solidFill>
                <a:schemeClr val="lt2"/>
              </a:solidFill>
            </a:endParaRPr>
          </a:p>
        </p:txBody>
      </p:sp>
      <p:sp>
        <p:nvSpPr>
          <p:cNvPr id="219" name="Google Shape;219;p40"/>
          <p:cNvSpPr txBox="1"/>
          <p:nvPr>
            <p:ph idx="1" type="body"/>
          </p:nvPr>
        </p:nvSpPr>
        <p:spPr>
          <a:xfrm>
            <a:off x="609600" y="1114425"/>
            <a:ext cx="10972800" cy="4981575"/>
          </a:xfrm>
          <a:prstGeom prst="rect">
            <a:avLst/>
          </a:prstGeom>
          <a:noFill/>
          <a:ln>
            <a:noFill/>
          </a:ln>
        </p:spPr>
        <p:txBody>
          <a:bodyPr anchorCtr="0" anchor="t" bIns="45700" lIns="91425" spcFirstLastPara="1" rIns="91425" wrap="square" tIns="45700">
            <a:normAutofit/>
          </a:bodyPr>
          <a:lstStyle/>
          <a:p>
            <a:pPr indent="-342900" lvl="0" marL="342900" rtl="0" algn="l">
              <a:lnSpc>
                <a:spcPct val="115000"/>
              </a:lnSpc>
              <a:spcBef>
                <a:spcPts val="0"/>
              </a:spcBef>
              <a:spcAft>
                <a:spcPts val="0"/>
              </a:spcAft>
              <a:buSzPts val="3200"/>
              <a:buFont typeface="Times New Roman"/>
              <a:buChar char="●"/>
            </a:pPr>
            <a:r>
              <a:rPr lang="en-US">
                <a:latin typeface="Times New Roman"/>
                <a:ea typeface="Times New Roman"/>
                <a:cs typeface="Times New Roman"/>
                <a:sym typeface="Times New Roman"/>
              </a:rPr>
              <a:t>Ask the Lord to identify 1 or more lies about yourself</a:t>
            </a:r>
            <a:endParaRPr/>
          </a:p>
          <a:p>
            <a:pPr indent="-342900" lvl="0" marL="342900" rtl="0" algn="l">
              <a:lnSpc>
                <a:spcPct val="115000"/>
              </a:lnSpc>
              <a:spcBef>
                <a:spcPts val="640"/>
              </a:spcBef>
              <a:spcAft>
                <a:spcPts val="0"/>
              </a:spcAft>
              <a:buSzPts val="3200"/>
              <a:buFont typeface="Times New Roman"/>
              <a:buChar char="●"/>
            </a:pPr>
            <a:r>
              <a:rPr lang="en-US">
                <a:latin typeface="Times New Roman"/>
                <a:ea typeface="Times New Roman"/>
                <a:cs typeface="Times New Roman"/>
                <a:sym typeface="Times New Roman"/>
              </a:rPr>
              <a:t>Verbally renounce the lies in the name of Jesus</a:t>
            </a:r>
            <a:endParaRPr/>
          </a:p>
          <a:p>
            <a:pPr indent="-342900" lvl="0" marL="342900" rtl="0" algn="l">
              <a:lnSpc>
                <a:spcPct val="115000"/>
              </a:lnSpc>
              <a:spcBef>
                <a:spcPts val="640"/>
              </a:spcBef>
              <a:spcAft>
                <a:spcPts val="0"/>
              </a:spcAft>
              <a:buSzPts val="3200"/>
              <a:buFont typeface="Times New Roman"/>
              <a:buChar char="●"/>
            </a:pPr>
            <a:r>
              <a:rPr lang="en-US">
                <a:latin typeface="Times New Roman"/>
                <a:ea typeface="Times New Roman"/>
                <a:cs typeface="Times New Roman"/>
                <a:sym typeface="Times New Roman"/>
              </a:rPr>
              <a:t>Ask the Lord to speak the truth</a:t>
            </a:r>
            <a:endParaRPr/>
          </a:p>
          <a:p>
            <a:pPr indent="-342900" lvl="0" marL="342900" rtl="0" algn="l">
              <a:lnSpc>
                <a:spcPct val="115000"/>
              </a:lnSpc>
              <a:spcBef>
                <a:spcPts val="640"/>
              </a:spcBef>
              <a:spcAft>
                <a:spcPts val="0"/>
              </a:spcAft>
              <a:buSzPts val="3200"/>
              <a:buFont typeface="Times New Roman"/>
              <a:buChar char="●"/>
            </a:pPr>
            <a:r>
              <a:rPr lang="en-US">
                <a:latin typeface="Times New Roman"/>
                <a:ea typeface="Times New Roman"/>
                <a:cs typeface="Times New Roman"/>
                <a:sym typeface="Times New Roman"/>
              </a:rPr>
              <a:t>Respond by verbally affirming the truth in the name of Jesus</a:t>
            </a:r>
            <a:endParaRPr/>
          </a:p>
          <a:p>
            <a:pPr indent="-342900" lvl="0" marL="342900" rtl="0" algn="l">
              <a:lnSpc>
                <a:spcPct val="115000"/>
              </a:lnSpc>
              <a:spcBef>
                <a:spcPts val="640"/>
              </a:spcBef>
              <a:spcAft>
                <a:spcPts val="0"/>
              </a:spcAft>
              <a:buSzPts val="3200"/>
              <a:buFont typeface="Times New Roman"/>
              <a:buChar char="●"/>
            </a:pPr>
            <a:r>
              <a:rPr lang="en-US">
                <a:latin typeface="Times New Roman"/>
                <a:ea typeface="Times New Roman"/>
                <a:cs typeface="Times New Roman"/>
                <a:sym typeface="Times New Roman"/>
              </a:rPr>
              <a:t>May do a bit more based on the Spirit’s leading…</a:t>
            </a:r>
            <a:endParaRPr/>
          </a:p>
        </p:txBody>
      </p:sp>
      <p:pic>
        <p:nvPicPr>
          <p:cNvPr id="220" name="Google Shape;220;p40"/>
          <p:cNvPicPr preferRelativeResize="0"/>
          <p:nvPr/>
        </p:nvPicPr>
        <p:blipFill rotWithShape="1">
          <a:blip r:embed="rId3">
            <a:alphaModFix/>
          </a:blip>
          <a:srcRect b="0" l="0" r="0" t="0"/>
          <a:stretch/>
        </p:blipFill>
        <p:spPr>
          <a:xfrm>
            <a:off x="10814330" y="5453978"/>
            <a:ext cx="1319011" cy="131901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23"/>
          <p:cNvSpPr txBox="1"/>
          <p:nvPr>
            <p:ph type="title"/>
          </p:nvPr>
        </p:nvSpPr>
        <p:spPr>
          <a:xfrm>
            <a:off x="609600" y="228600"/>
            <a:ext cx="10972800" cy="8001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SzPts val="4000"/>
              <a:buNone/>
            </a:pPr>
            <a:r>
              <a:rPr lang="en-US">
                <a:solidFill>
                  <a:schemeClr val="lt2"/>
                </a:solidFill>
                <a:latin typeface="Times New Roman"/>
                <a:ea typeface="Times New Roman"/>
                <a:cs typeface="Times New Roman"/>
                <a:sym typeface="Times New Roman"/>
              </a:rPr>
              <a:t>Who Attacks Us?</a:t>
            </a:r>
            <a:endParaRPr>
              <a:solidFill>
                <a:schemeClr val="lt2"/>
              </a:solidFill>
            </a:endParaRPr>
          </a:p>
        </p:txBody>
      </p:sp>
      <p:sp>
        <p:nvSpPr>
          <p:cNvPr id="96" name="Google Shape;96;p23"/>
          <p:cNvSpPr txBox="1"/>
          <p:nvPr>
            <p:ph idx="1" type="body"/>
          </p:nvPr>
        </p:nvSpPr>
        <p:spPr>
          <a:xfrm>
            <a:off x="609600" y="1104900"/>
            <a:ext cx="5384800" cy="4991100"/>
          </a:xfrm>
          <a:prstGeom prst="rect">
            <a:avLst/>
          </a:prstGeom>
          <a:noFill/>
          <a:ln>
            <a:noFill/>
          </a:ln>
        </p:spPr>
        <p:txBody>
          <a:bodyPr anchorCtr="0" anchor="t" bIns="45700" lIns="91425" spcFirstLastPara="1" rIns="91425" wrap="square" tIns="45700">
            <a:normAutofit lnSpcReduction="10000"/>
          </a:bodyPr>
          <a:lstStyle/>
          <a:p>
            <a:pPr indent="-342900" lvl="0" marL="342900" rtl="0" algn="l">
              <a:lnSpc>
                <a:spcPct val="115000"/>
              </a:lnSpc>
              <a:spcBef>
                <a:spcPts val="0"/>
              </a:spcBef>
              <a:spcAft>
                <a:spcPts val="0"/>
              </a:spcAft>
              <a:buSzPts val="2800"/>
              <a:buFont typeface="Times New Roman"/>
              <a:buChar char="●"/>
            </a:pPr>
            <a:r>
              <a:rPr lang="en-US">
                <a:latin typeface="Times New Roman"/>
                <a:ea typeface="Times New Roman"/>
                <a:cs typeface="Times New Roman"/>
                <a:sym typeface="Times New Roman"/>
              </a:rPr>
              <a:t>World, Flesh, and The Devil</a:t>
            </a:r>
            <a:endParaRPr/>
          </a:p>
          <a:p>
            <a:pPr indent="-285750" lvl="1" marL="742950" rtl="0" algn="l">
              <a:lnSpc>
                <a:spcPct val="115000"/>
              </a:lnSpc>
              <a:spcBef>
                <a:spcPts val="480"/>
              </a:spcBef>
              <a:spcAft>
                <a:spcPts val="0"/>
              </a:spcAft>
              <a:buClr>
                <a:schemeClr val="lt1"/>
              </a:buClr>
              <a:buSzPts val="2400"/>
              <a:buFont typeface="Times New Roman"/>
              <a:buChar char="○"/>
            </a:pPr>
            <a:r>
              <a:rPr lang="en-US">
                <a:latin typeface="Times New Roman"/>
                <a:ea typeface="Times New Roman"/>
                <a:cs typeface="Times New Roman"/>
                <a:sym typeface="Times New Roman"/>
              </a:rPr>
              <a:t>Oppose God, His Work, and His People</a:t>
            </a:r>
            <a:endParaRPr/>
          </a:p>
          <a:p>
            <a:pPr indent="-342900" lvl="0" marL="342900" rtl="0" algn="l">
              <a:lnSpc>
                <a:spcPct val="115000"/>
              </a:lnSpc>
              <a:spcBef>
                <a:spcPts val="560"/>
              </a:spcBef>
              <a:spcAft>
                <a:spcPts val="0"/>
              </a:spcAft>
              <a:buSzPts val="2800"/>
              <a:buFont typeface="Times New Roman"/>
              <a:buChar char="●"/>
            </a:pPr>
            <a:r>
              <a:rPr lang="en-US">
                <a:latin typeface="Times New Roman"/>
                <a:ea typeface="Times New Roman"/>
                <a:cs typeface="Times New Roman"/>
                <a:sym typeface="Times New Roman"/>
              </a:rPr>
              <a:t>Weren’t created evil and two will be transformed/redeemed</a:t>
            </a:r>
            <a:endParaRPr/>
          </a:p>
          <a:p>
            <a:pPr indent="-342900" lvl="0" marL="342900" rtl="0" algn="l">
              <a:lnSpc>
                <a:spcPct val="115000"/>
              </a:lnSpc>
              <a:spcBef>
                <a:spcPts val="560"/>
              </a:spcBef>
              <a:spcAft>
                <a:spcPts val="0"/>
              </a:spcAft>
              <a:buSzPts val="2800"/>
              <a:buFont typeface="Times New Roman"/>
              <a:buChar char="●"/>
            </a:pPr>
            <a:r>
              <a:rPr lang="en-US">
                <a:latin typeface="Times New Roman"/>
                <a:ea typeface="Times New Roman"/>
                <a:cs typeface="Times New Roman"/>
                <a:sym typeface="Times New Roman"/>
              </a:rPr>
              <a:t>Work together against us</a:t>
            </a:r>
            <a:endParaRPr/>
          </a:p>
          <a:p>
            <a:pPr indent="-285750" lvl="1" marL="742950" rtl="0" algn="l">
              <a:lnSpc>
                <a:spcPct val="115000"/>
              </a:lnSpc>
              <a:spcBef>
                <a:spcPts val="480"/>
              </a:spcBef>
              <a:spcAft>
                <a:spcPts val="0"/>
              </a:spcAft>
              <a:buClr>
                <a:schemeClr val="lt1"/>
              </a:buClr>
              <a:buSzPts val="2400"/>
              <a:buFont typeface="Times New Roman"/>
              <a:buChar char="○"/>
            </a:pPr>
            <a:r>
              <a:rPr lang="en-US">
                <a:latin typeface="Times New Roman"/>
                <a:ea typeface="Times New Roman"/>
                <a:cs typeface="Times New Roman"/>
                <a:sym typeface="Times New Roman"/>
              </a:rPr>
              <a:t>Flesh wants the wrong things and resists the right things</a:t>
            </a:r>
            <a:endParaRPr/>
          </a:p>
          <a:p>
            <a:pPr indent="-285750" lvl="1" marL="742950" rtl="0" algn="l">
              <a:lnSpc>
                <a:spcPct val="115000"/>
              </a:lnSpc>
              <a:spcBef>
                <a:spcPts val="480"/>
              </a:spcBef>
              <a:spcAft>
                <a:spcPts val="0"/>
              </a:spcAft>
              <a:buClr>
                <a:schemeClr val="lt1"/>
              </a:buClr>
              <a:buSzPts val="2400"/>
              <a:buFont typeface="Times New Roman"/>
              <a:buChar char="○"/>
            </a:pPr>
            <a:r>
              <a:rPr lang="en-US">
                <a:latin typeface="Times New Roman"/>
                <a:ea typeface="Times New Roman"/>
                <a:cs typeface="Times New Roman"/>
                <a:sym typeface="Times New Roman"/>
              </a:rPr>
              <a:t>The World offers the wrong things and attacks the good</a:t>
            </a:r>
            <a:endParaRPr/>
          </a:p>
          <a:p>
            <a:pPr indent="-285750" lvl="1" marL="742950" rtl="0" algn="l">
              <a:lnSpc>
                <a:spcPct val="115000"/>
              </a:lnSpc>
              <a:spcBef>
                <a:spcPts val="480"/>
              </a:spcBef>
              <a:spcAft>
                <a:spcPts val="0"/>
              </a:spcAft>
              <a:buClr>
                <a:schemeClr val="lt1"/>
              </a:buClr>
              <a:buSzPts val="2400"/>
              <a:buFont typeface="Times New Roman"/>
              <a:buChar char="○"/>
            </a:pPr>
            <a:r>
              <a:rPr lang="en-US">
                <a:latin typeface="Times New Roman"/>
                <a:ea typeface="Times New Roman"/>
                <a:cs typeface="Times New Roman"/>
                <a:sym typeface="Times New Roman"/>
              </a:rPr>
              <a:t>Enemy pulls the strings of the world</a:t>
            </a:r>
            <a:endParaRPr/>
          </a:p>
        </p:txBody>
      </p:sp>
      <p:pic>
        <p:nvPicPr>
          <p:cNvPr id="97" name="Google Shape;97;p23"/>
          <p:cNvPicPr preferRelativeResize="0"/>
          <p:nvPr>
            <p:ph idx="2" type="body"/>
          </p:nvPr>
        </p:nvPicPr>
        <p:blipFill rotWithShape="1">
          <a:blip r:embed="rId3">
            <a:alphaModFix/>
          </a:blip>
          <a:srcRect b="0" l="0" r="0" t="0"/>
          <a:stretch/>
        </p:blipFill>
        <p:spPr>
          <a:xfrm>
            <a:off x="6096000" y="1695263"/>
            <a:ext cx="5676900" cy="2714812"/>
          </a:xfrm>
          <a:prstGeom prst="rect">
            <a:avLst/>
          </a:prstGeom>
          <a:noFill/>
          <a:ln>
            <a:noFill/>
          </a:ln>
        </p:spPr>
      </p:pic>
      <p:pic>
        <p:nvPicPr>
          <p:cNvPr id="98" name="Google Shape;98;p23"/>
          <p:cNvPicPr preferRelativeResize="0"/>
          <p:nvPr/>
        </p:nvPicPr>
        <p:blipFill rotWithShape="1">
          <a:blip r:embed="rId4">
            <a:alphaModFix/>
          </a:blip>
          <a:srcRect b="0" l="0" r="0" t="0"/>
          <a:stretch/>
        </p:blipFill>
        <p:spPr>
          <a:xfrm>
            <a:off x="10814330" y="5453978"/>
            <a:ext cx="1319011" cy="1319011"/>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41"/>
          <p:cNvSpPr txBox="1"/>
          <p:nvPr>
            <p:ph type="ctrTitle"/>
          </p:nvPr>
        </p:nvSpPr>
        <p:spPr>
          <a:xfrm>
            <a:off x="895010" y="1321067"/>
            <a:ext cx="10401900" cy="23067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SzPts val="6400"/>
              <a:buNone/>
            </a:pPr>
            <a:r>
              <a:rPr lang="en-US">
                <a:solidFill>
                  <a:schemeClr val="lt2"/>
                </a:solidFill>
                <a:latin typeface="Times New Roman"/>
                <a:ea typeface="Times New Roman"/>
                <a:cs typeface="Times New Roman"/>
                <a:sym typeface="Times New Roman"/>
              </a:rPr>
              <a:t>Q&amp;A</a:t>
            </a:r>
            <a:endParaRPr>
              <a:solidFill>
                <a:schemeClr val="lt2"/>
              </a:solidFill>
            </a:endParaRPr>
          </a:p>
        </p:txBody>
      </p:sp>
      <p:pic>
        <p:nvPicPr>
          <p:cNvPr id="226" name="Google Shape;226;p41"/>
          <p:cNvPicPr preferRelativeResize="0"/>
          <p:nvPr/>
        </p:nvPicPr>
        <p:blipFill rotWithShape="1">
          <a:blip r:embed="rId3">
            <a:alphaModFix/>
          </a:blip>
          <a:srcRect b="0" l="0" r="0" t="0"/>
          <a:stretch/>
        </p:blipFill>
        <p:spPr>
          <a:xfrm>
            <a:off x="10814330" y="5453978"/>
            <a:ext cx="1319011" cy="131901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4"/>
          <p:cNvSpPr txBox="1"/>
          <p:nvPr>
            <p:ph type="title"/>
          </p:nvPr>
        </p:nvSpPr>
        <p:spPr>
          <a:xfrm>
            <a:off x="609600" y="228600"/>
            <a:ext cx="10972800" cy="53340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SzPct val="111111"/>
              <a:buNone/>
            </a:pPr>
            <a:r>
              <a:rPr lang="en-US">
                <a:solidFill>
                  <a:schemeClr val="lt2"/>
                </a:solidFill>
                <a:latin typeface="Times New Roman"/>
                <a:ea typeface="Times New Roman"/>
                <a:cs typeface="Times New Roman"/>
                <a:sym typeface="Times New Roman"/>
              </a:rPr>
              <a:t>Understanding the Flesh</a:t>
            </a:r>
            <a:endParaRPr>
              <a:solidFill>
                <a:schemeClr val="lt2"/>
              </a:solidFill>
            </a:endParaRPr>
          </a:p>
        </p:txBody>
      </p:sp>
      <p:sp>
        <p:nvSpPr>
          <p:cNvPr id="104" name="Google Shape;104;p24"/>
          <p:cNvSpPr txBox="1"/>
          <p:nvPr>
            <p:ph idx="1" type="body"/>
          </p:nvPr>
        </p:nvSpPr>
        <p:spPr>
          <a:xfrm>
            <a:off x="609600" y="885825"/>
            <a:ext cx="10972800" cy="5210175"/>
          </a:xfrm>
          <a:prstGeom prst="rect">
            <a:avLst/>
          </a:prstGeom>
          <a:noFill/>
          <a:ln>
            <a:noFill/>
          </a:ln>
        </p:spPr>
        <p:txBody>
          <a:bodyPr anchorCtr="0" anchor="t" bIns="45700" lIns="91425" spcFirstLastPara="1" rIns="91425" wrap="square" tIns="45700">
            <a:normAutofit lnSpcReduction="20000"/>
          </a:bodyPr>
          <a:lstStyle/>
          <a:p>
            <a:pPr indent="-342900" lvl="0" marL="342900" marR="0" rtl="0" algn="l">
              <a:lnSpc>
                <a:spcPct val="100000"/>
              </a:lnSpc>
              <a:spcBef>
                <a:spcPts val="0"/>
              </a:spcBef>
              <a:spcAft>
                <a:spcPts val="0"/>
              </a:spcAft>
              <a:buClr>
                <a:srgbClr val="E3E3FF"/>
              </a:buClr>
              <a:buSzPts val="2800"/>
              <a:buFont typeface="Times New Roman"/>
              <a:buChar char="•"/>
            </a:pPr>
            <a:r>
              <a:rPr lang="en-US" sz="2800">
                <a:solidFill>
                  <a:srgbClr val="FFFFFF"/>
                </a:solidFill>
                <a:latin typeface="Times New Roman"/>
                <a:ea typeface="Times New Roman"/>
                <a:cs typeface="Times New Roman"/>
                <a:sym typeface="Times New Roman"/>
              </a:rPr>
              <a:t>“The Flesh”: In Scripture, the part of us that still awaits sanctification</a:t>
            </a:r>
            <a:endParaRPr/>
          </a:p>
          <a:p>
            <a:pPr indent="-285750" lvl="1" marL="742950" marR="0" rtl="0" algn="l">
              <a:lnSpc>
                <a:spcPct val="100000"/>
              </a:lnSpc>
              <a:spcBef>
                <a:spcPts val="480"/>
              </a:spcBef>
              <a:spcAft>
                <a:spcPts val="0"/>
              </a:spcAft>
              <a:buClr>
                <a:srgbClr val="FFFFFF"/>
              </a:buClr>
              <a:buSzPts val="2400"/>
              <a:buFont typeface="Times New Roman"/>
              <a:buChar char="–"/>
            </a:pPr>
            <a:r>
              <a:rPr b="0" i="0" lang="en-US" sz="2400" u="none" cap="none" strike="noStrike">
                <a:solidFill>
                  <a:srgbClr val="FFFFFF"/>
                </a:solidFill>
                <a:latin typeface="Times New Roman"/>
                <a:ea typeface="Times New Roman"/>
                <a:cs typeface="Times New Roman"/>
                <a:sym typeface="Times New Roman"/>
              </a:rPr>
              <a:t>Includes ungodly habits of thought &amp; emotions, ungodly desires, u.c. beliefs, etc.</a:t>
            </a:r>
            <a:endParaRPr/>
          </a:p>
          <a:p>
            <a:pPr indent="-285750" lvl="1" marL="742950" marR="0" rtl="0" algn="l">
              <a:lnSpc>
                <a:spcPct val="100000"/>
              </a:lnSpc>
              <a:spcBef>
                <a:spcPts val="480"/>
              </a:spcBef>
              <a:spcAft>
                <a:spcPts val="0"/>
              </a:spcAft>
              <a:buClr>
                <a:srgbClr val="FFFFFF"/>
              </a:buClr>
              <a:buSzPts val="2400"/>
              <a:buFont typeface="Times New Roman"/>
              <a:buChar char="–"/>
            </a:pPr>
            <a:r>
              <a:rPr b="0" i="0" lang="en-US" sz="2400" u="none" cap="none" strike="noStrike">
                <a:solidFill>
                  <a:srgbClr val="FFFFFF"/>
                </a:solidFill>
                <a:latin typeface="Times New Roman"/>
                <a:ea typeface="Times New Roman"/>
                <a:cs typeface="Times New Roman"/>
                <a:sym typeface="Times New Roman"/>
              </a:rPr>
              <a:t>Will be transformed in the Resurrection/at the return of Christ</a:t>
            </a:r>
            <a:endParaRPr/>
          </a:p>
          <a:p>
            <a:pPr indent="-457200" lvl="0" marL="514350" rtl="0" algn="l">
              <a:lnSpc>
                <a:spcPct val="115000"/>
              </a:lnSpc>
              <a:spcBef>
                <a:spcPts val="560"/>
              </a:spcBef>
              <a:spcAft>
                <a:spcPts val="0"/>
              </a:spcAft>
              <a:buClr>
                <a:srgbClr val="FFFFFF"/>
              </a:buClr>
              <a:buSzPts val="2800"/>
              <a:buFont typeface="Arial"/>
              <a:buChar char="•"/>
            </a:pPr>
            <a:r>
              <a:rPr lang="en-US" sz="2800">
                <a:solidFill>
                  <a:srgbClr val="FFFFFF"/>
                </a:solidFill>
                <a:latin typeface="Times New Roman"/>
                <a:ea typeface="Times New Roman"/>
                <a:cs typeface="Times New Roman"/>
                <a:sym typeface="Times New Roman"/>
              </a:rPr>
              <a:t>Our inner desires conflict with the call to godliness &amp; obedience, thus hindering our walk w/Him</a:t>
            </a:r>
            <a:endParaRPr/>
          </a:p>
          <a:p>
            <a:pPr indent="-285750" lvl="1" marL="742950" marR="0" rtl="0" algn="l">
              <a:lnSpc>
                <a:spcPct val="100000"/>
              </a:lnSpc>
              <a:spcBef>
                <a:spcPts val="480"/>
              </a:spcBef>
              <a:spcAft>
                <a:spcPts val="0"/>
              </a:spcAft>
              <a:buClr>
                <a:srgbClr val="FFFFFF"/>
              </a:buClr>
              <a:buSzPts val="2400"/>
              <a:buFont typeface="Times New Roman"/>
              <a:buChar char="–"/>
            </a:pPr>
            <a:r>
              <a:rPr b="0" i="0" lang="en-US" sz="2400" u="none" cap="none" strike="noStrike">
                <a:solidFill>
                  <a:srgbClr val="FFFFFF"/>
                </a:solidFill>
                <a:latin typeface="Times New Roman"/>
                <a:ea typeface="Times New Roman"/>
                <a:cs typeface="Times New Roman"/>
                <a:sym typeface="Times New Roman"/>
              </a:rPr>
              <a:t>Rom. 8:7-8: Concern of the flesh is hostility toward God; it does not submit to the law of God, nor can it; and those who are in the flesh cannot please God</a:t>
            </a:r>
            <a:endParaRPr/>
          </a:p>
          <a:p>
            <a:pPr indent="-285750" lvl="1" marL="742950" marR="0" rtl="0" algn="l">
              <a:lnSpc>
                <a:spcPct val="100000"/>
              </a:lnSpc>
              <a:spcBef>
                <a:spcPts val="480"/>
              </a:spcBef>
              <a:spcAft>
                <a:spcPts val="0"/>
              </a:spcAft>
              <a:buClr>
                <a:srgbClr val="FFFFFF"/>
              </a:buClr>
              <a:buSzPts val="2400"/>
              <a:buFont typeface="Times New Roman"/>
              <a:buChar char="–"/>
            </a:pPr>
            <a:r>
              <a:rPr b="0" i="0" lang="en-US" sz="2400" u="none" cap="none" strike="noStrike">
                <a:solidFill>
                  <a:srgbClr val="FFFFFF"/>
                </a:solidFill>
                <a:latin typeface="Times New Roman"/>
                <a:ea typeface="Times New Roman"/>
                <a:cs typeface="Times New Roman"/>
                <a:sym typeface="Times New Roman"/>
              </a:rPr>
              <a:t>Rom. 7:19 &amp; 21-23:  For I do not do the good I want, but I do the evil I do not want… For I take delight in the law of God, in my inner self, but I see in my members another principle at war with the law of my mind, taking me captive to the law of sin that dwells in my members.</a:t>
            </a:r>
            <a:endParaRPr/>
          </a:p>
          <a:p>
            <a:pPr indent="-457200" lvl="0" marL="514350" rtl="0" algn="l">
              <a:lnSpc>
                <a:spcPct val="115000"/>
              </a:lnSpc>
              <a:spcBef>
                <a:spcPts val="560"/>
              </a:spcBef>
              <a:spcAft>
                <a:spcPts val="0"/>
              </a:spcAft>
              <a:buClr>
                <a:srgbClr val="FFFFFF"/>
              </a:buClr>
              <a:buSzPts val="2800"/>
              <a:buFont typeface="Arial"/>
              <a:buChar char="•"/>
            </a:pPr>
            <a:r>
              <a:rPr b="0" i="0" lang="en-US" sz="2800" u="none" cap="none" strike="noStrike">
                <a:solidFill>
                  <a:srgbClr val="FFFFFF"/>
                </a:solidFill>
                <a:latin typeface="Times New Roman"/>
                <a:ea typeface="Times New Roman"/>
                <a:cs typeface="Times New Roman"/>
                <a:sym typeface="Times New Roman"/>
              </a:rPr>
              <a:t>The flesh feeds on the wrong things &amp; always seems to want to be fed!</a:t>
            </a:r>
            <a:endParaRPr/>
          </a:p>
          <a:p>
            <a:pPr indent="-304800" lvl="1" marL="914400" rtl="0" algn="l">
              <a:lnSpc>
                <a:spcPct val="115000"/>
              </a:lnSpc>
              <a:spcBef>
                <a:spcPts val="480"/>
              </a:spcBef>
              <a:spcAft>
                <a:spcPts val="0"/>
              </a:spcAft>
              <a:buClr>
                <a:schemeClr val="lt1"/>
              </a:buClr>
              <a:buSzPts val="2400"/>
              <a:buFont typeface="Arial"/>
              <a:buNone/>
            </a:pPr>
            <a:r>
              <a:t/>
            </a:r>
            <a:endParaRPr b="0" i="0" sz="2400" u="none" cap="none" strike="noStrike">
              <a:solidFill>
                <a:srgbClr val="FFFFFF"/>
              </a:solidFill>
              <a:latin typeface="Times New Roman"/>
              <a:ea typeface="Times New Roman"/>
              <a:cs typeface="Times New Roman"/>
              <a:sym typeface="Times New Roman"/>
            </a:endParaRPr>
          </a:p>
        </p:txBody>
      </p:sp>
      <p:pic>
        <p:nvPicPr>
          <p:cNvPr id="105" name="Google Shape;105;p24"/>
          <p:cNvPicPr preferRelativeResize="0"/>
          <p:nvPr/>
        </p:nvPicPr>
        <p:blipFill rotWithShape="1">
          <a:blip r:embed="rId3">
            <a:alphaModFix/>
          </a:blip>
          <a:srcRect b="0" l="0" r="0" t="0"/>
          <a:stretch/>
        </p:blipFill>
        <p:spPr>
          <a:xfrm>
            <a:off x="10814330" y="5453978"/>
            <a:ext cx="1319011" cy="131901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5"/>
          <p:cNvSpPr txBox="1"/>
          <p:nvPr>
            <p:ph type="title"/>
          </p:nvPr>
        </p:nvSpPr>
        <p:spPr>
          <a:xfrm>
            <a:off x="609600" y="228601"/>
            <a:ext cx="10972800" cy="43815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SzPct val="111111"/>
              <a:buNone/>
            </a:pPr>
            <a:r>
              <a:rPr lang="en-US">
                <a:solidFill>
                  <a:schemeClr val="lt2"/>
                </a:solidFill>
                <a:latin typeface="Times New Roman"/>
                <a:ea typeface="Times New Roman"/>
                <a:cs typeface="Times New Roman"/>
                <a:sym typeface="Times New Roman"/>
              </a:rPr>
              <a:t>The World</a:t>
            </a:r>
            <a:endParaRPr>
              <a:solidFill>
                <a:schemeClr val="lt2"/>
              </a:solidFill>
            </a:endParaRPr>
          </a:p>
        </p:txBody>
      </p:sp>
      <p:sp>
        <p:nvSpPr>
          <p:cNvPr id="111" name="Google Shape;111;p25"/>
          <p:cNvSpPr txBox="1"/>
          <p:nvPr>
            <p:ph idx="1" type="body"/>
          </p:nvPr>
        </p:nvSpPr>
        <p:spPr>
          <a:xfrm>
            <a:off x="609600" y="809625"/>
            <a:ext cx="10972800" cy="5286375"/>
          </a:xfrm>
          <a:prstGeom prst="rect">
            <a:avLst/>
          </a:prstGeom>
          <a:noFill/>
          <a:ln>
            <a:noFill/>
          </a:ln>
        </p:spPr>
        <p:txBody>
          <a:bodyPr anchorCtr="0" anchor="t" bIns="45700" lIns="91425" spcFirstLastPara="1" rIns="91425" wrap="square" tIns="45700">
            <a:normAutofit/>
          </a:bodyPr>
          <a:lstStyle/>
          <a:p>
            <a:pPr indent="-342900" lvl="0" marL="342900" rtl="0" algn="l">
              <a:lnSpc>
                <a:spcPct val="115000"/>
              </a:lnSpc>
              <a:spcBef>
                <a:spcPts val="0"/>
              </a:spcBef>
              <a:spcAft>
                <a:spcPts val="0"/>
              </a:spcAft>
              <a:buSzPts val="3200"/>
              <a:buFont typeface="Times New Roman"/>
              <a:buChar char="●"/>
            </a:pPr>
            <a:r>
              <a:rPr lang="en-US">
                <a:latin typeface="Times New Roman"/>
                <a:ea typeface="Times New Roman"/>
                <a:cs typeface="Times New Roman"/>
                <a:sym typeface="Times New Roman"/>
              </a:rPr>
              <a:t>“The World”: In Scripture, the composite of humanity, created order, and created systems—human and spiritual</a:t>
            </a:r>
            <a:endParaRPr/>
          </a:p>
          <a:p>
            <a:pPr indent="-342900" lvl="0" marL="342900" rtl="0" algn="l">
              <a:lnSpc>
                <a:spcPct val="115000"/>
              </a:lnSpc>
              <a:spcBef>
                <a:spcPts val="640"/>
              </a:spcBef>
              <a:spcAft>
                <a:spcPts val="0"/>
              </a:spcAft>
              <a:buSzPts val="3200"/>
              <a:buFont typeface="Times New Roman"/>
              <a:buChar char="●"/>
            </a:pPr>
            <a:r>
              <a:rPr lang="en-US">
                <a:latin typeface="Times New Roman"/>
                <a:ea typeface="Times New Roman"/>
                <a:cs typeface="Times New Roman"/>
                <a:sym typeface="Times New Roman"/>
              </a:rPr>
              <a:t>Wars through direct opposition/persecution and/or by offering things which feed our ungodly desires</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Matt 13:20-22: Seed on rocky soil (persecution) and thorns (worldly desires)</a:t>
            </a:r>
            <a:endParaRPr/>
          </a:p>
          <a:p>
            <a:pPr indent="-342900" lvl="0" marL="342900" rtl="0" algn="l">
              <a:lnSpc>
                <a:spcPct val="115000"/>
              </a:lnSpc>
              <a:spcBef>
                <a:spcPts val="640"/>
              </a:spcBef>
              <a:spcAft>
                <a:spcPts val="0"/>
              </a:spcAft>
              <a:buSzPts val="3200"/>
              <a:buFont typeface="Times New Roman"/>
              <a:buChar char="●"/>
            </a:pPr>
            <a:r>
              <a:rPr lang="en-US">
                <a:latin typeface="Times New Roman"/>
                <a:ea typeface="Times New Roman"/>
                <a:cs typeface="Times New Roman"/>
                <a:sym typeface="Times New Roman"/>
              </a:rPr>
              <a:t>Hates Christ &amp; His Followers</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John 7:7: Because He testifies to it that its works are evil.</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John 15:18-19: Hates us because we don’t belong to the world and were chosen by Him out of the world</a:t>
            </a:r>
            <a:endParaRPr/>
          </a:p>
        </p:txBody>
      </p:sp>
      <p:pic>
        <p:nvPicPr>
          <p:cNvPr id="112" name="Google Shape;112;p25"/>
          <p:cNvPicPr preferRelativeResize="0"/>
          <p:nvPr/>
        </p:nvPicPr>
        <p:blipFill rotWithShape="1">
          <a:blip r:embed="rId3">
            <a:alphaModFix/>
          </a:blip>
          <a:srcRect b="0" l="0" r="0" t="0"/>
          <a:stretch/>
        </p:blipFill>
        <p:spPr>
          <a:xfrm>
            <a:off x="10814330" y="5453978"/>
            <a:ext cx="1319011" cy="131901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6"/>
          <p:cNvSpPr txBox="1"/>
          <p:nvPr>
            <p:ph type="title"/>
          </p:nvPr>
        </p:nvSpPr>
        <p:spPr>
          <a:xfrm>
            <a:off x="609600" y="228600"/>
            <a:ext cx="10972800" cy="53340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SzPct val="111111"/>
              <a:buNone/>
            </a:pPr>
            <a:r>
              <a:rPr lang="en-US">
                <a:solidFill>
                  <a:schemeClr val="lt2"/>
                </a:solidFill>
                <a:latin typeface="Times New Roman"/>
                <a:ea typeface="Times New Roman"/>
                <a:cs typeface="Times New Roman"/>
                <a:sym typeface="Times New Roman"/>
              </a:rPr>
              <a:t>The Enemy</a:t>
            </a:r>
            <a:endParaRPr>
              <a:solidFill>
                <a:schemeClr val="lt2"/>
              </a:solidFill>
            </a:endParaRPr>
          </a:p>
        </p:txBody>
      </p:sp>
      <p:sp>
        <p:nvSpPr>
          <p:cNvPr id="118" name="Google Shape;118;p26"/>
          <p:cNvSpPr txBox="1"/>
          <p:nvPr>
            <p:ph idx="1" type="body"/>
          </p:nvPr>
        </p:nvSpPr>
        <p:spPr>
          <a:xfrm>
            <a:off x="609600" y="857250"/>
            <a:ext cx="10972800" cy="5238750"/>
          </a:xfrm>
          <a:prstGeom prst="rect">
            <a:avLst/>
          </a:prstGeom>
          <a:noFill/>
          <a:ln>
            <a:noFill/>
          </a:ln>
        </p:spPr>
        <p:txBody>
          <a:bodyPr anchorCtr="0" anchor="t" bIns="45700" lIns="91425" spcFirstLastPara="1" rIns="91425" wrap="square" tIns="45700">
            <a:normAutofit lnSpcReduction="10000"/>
          </a:bodyPr>
          <a:lstStyle/>
          <a:p>
            <a:pPr indent="-342900" lvl="0" marL="342900" rtl="0" algn="l">
              <a:lnSpc>
                <a:spcPct val="115000"/>
              </a:lnSpc>
              <a:spcBef>
                <a:spcPts val="0"/>
              </a:spcBef>
              <a:spcAft>
                <a:spcPts val="0"/>
              </a:spcAft>
              <a:buSzPts val="3200"/>
              <a:buFont typeface="Times New Roman"/>
              <a:buChar char="●"/>
            </a:pPr>
            <a:r>
              <a:rPr lang="en-US">
                <a:latin typeface="Times New Roman"/>
                <a:ea typeface="Times New Roman"/>
                <a:cs typeface="Times New Roman"/>
                <a:sym typeface="Times New Roman"/>
              </a:rPr>
              <a:t>The Devil &amp; Minions</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“Devil” means Slanderer; “Satan” means Adversary</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Ruler of the World/God of this world/age: John 14:30/2 Cor. 4:4</a:t>
            </a:r>
            <a:endParaRPr/>
          </a:p>
          <a:p>
            <a:pPr indent="-228600" lvl="2" marL="1143000" rtl="0" algn="l">
              <a:lnSpc>
                <a:spcPct val="115000"/>
              </a:lnSpc>
              <a:spcBef>
                <a:spcPts val="480"/>
              </a:spcBef>
              <a:spcAft>
                <a:spcPts val="0"/>
              </a:spcAft>
              <a:buSzPts val="2400"/>
              <a:buFont typeface="Times New Roman"/>
              <a:buChar char="■"/>
            </a:pPr>
            <a:r>
              <a:rPr lang="en-US">
                <a:latin typeface="Times New Roman"/>
                <a:ea typeface="Times New Roman"/>
                <a:cs typeface="Times New Roman"/>
                <a:sym typeface="Times New Roman"/>
              </a:rPr>
              <a:t>1 John 5:19: We know that we belong to God, and the whole world is under the power of the evil one.</a:t>
            </a:r>
            <a:endParaRPr/>
          </a:p>
          <a:p>
            <a:pPr indent="-228600" lvl="2" marL="1143000" rtl="0" algn="l">
              <a:lnSpc>
                <a:spcPct val="115000"/>
              </a:lnSpc>
              <a:spcBef>
                <a:spcPts val="480"/>
              </a:spcBef>
              <a:spcAft>
                <a:spcPts val="0"/>
              </a:spcAft>
              <a:buSzPts val="2400"/>
              <a:buFont typeface="Times New Roman"/>
              <a:buChar char="■"/>
            </a:pPr>
            <a:r>
              <a:rPr lang="en-US">
                <a:latin typeface="Times New Roman"/>
                <a:ea typeface="Times New Roman"/>
                <a:cs typeface="Times New Roman"/>
                <a:sym typeface="Times New Roman"/>
              </a:rPr>
              <a:t>Also “ruler of the power of the air” (Eph. 2.2)</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Accuser of the Brethren: Rev. 12:10—Day and night.</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Tempter &amp; Murderer: Matt. 4:3, John 8:44</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The Deceiver/Liar/Father of Lies: Gen. 3, 2 John 7, John 8:44</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Predator (Dragon, Lion, etc.): Is. 27:1, 1 Peter 5:8, John 10:12, Rev. 12:9, Heb. 2:14-15</a:t>
            </a:r>
            <a:endParaRPr/>
          </a:p>
        </p:txBody>
      </p:sp>
      <p:pic>
        <p:nvPicPr>
          <p:cNvPr id="119" name="Google Shape;119;p26"/>
          <p:cNvPicPr preferRelativeResize="0"/>
          <p:nvPr/>
        </p:nvPicPr>
        <p:blipFill rotWithShape="1">
          <a:blip r:embed="rId3">
            <a:alphaModFix/>
          </a:blip>
          <a:srcRect b="0" l="0" r="0" t="0"/>
          <a:stretch/>
        </p:blipFill>
        <p:spPr>
          <a:xfrm>
            <a:off x="10814330" y="5453978"/>
            <a:ext cx="1319011" cy="1319011"/>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7"/>
          <p:cNvSpPr txBox="1"/>
          <p:nvPr>
            <p:ph type="title"/>
          </p:nvPr>
        </p:nvSpPr>
        <p:spPr>
          <a:xfrm>
            <a:off x="609600" y="228600"/>
            <a:ext cx="10972800" cy="53340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SzPct val="111111"/>
              <a:buNone/>
            </a:pPr>
            <a:r>
              <a:rPr lang="en-US">
                <a:solidFill>
                  <a:schemeClr val="lt2"/>
                </a:solidFill>
                <a:latin typeface="Times New Roman"/>
                <a:ea typeface="Times New Roman"/>
                <a:cs typeface="Times New Roman"/>
                <a:sym typeface="Times New Roman"/>
              </a:rPr>
              <a:t>Enemy’s Attacks</a:t>
            </a:r>
            <a:endParaRPr>
              <a:solidFill>
                <a:schemeClr val="lt2"/>
              </a:solidFill>
            </a:endParaRPr>
          </a:p>
        </p:txBody>
      </p:sp>
      <p:sp>
        <p:nvSpPr>
          <p:cNvPr id="125" name="Google Shape;125;p27"/>
          <p:cNvSpPr txBox="1"/>
          <p:nvPr>
            <p:ph idx="1" type="body"/>
          </p:nvPr>
        </p:nvSpPr>
        <p:spPr>
          <a:xfrm>
            <a:off x="609600" y="762000"/>
            <a:ext cx="10972800" cy="5334001"/>
          </a:xfrm>
          <a:prstGeom prst="rect">
            <a:avLst/>
          </a:prstGeom>
          <a:noFill/>
          <a:ln>
            <a:noFill/>
          </a:ln>
        </p:spPr>
        <p:txBody>
          <a:bodyPr anchorCtr="0" anchor="t" bIns="45700" lIns="91425" spcFirstLastPara="1" rIns="91425" wrap="square" tIns="45700">
            <a:normAutofit lnSpcReduction="20000"/>
          </a:bodyPr>
          <a:lstStyle/>
          <a:p>
            <a:pPr indent="-342900" lvl="0" marL="342900" rtl="0" algn="l">
              <a:lnSpc>
                <a:spcPct val="115000"/>
              </a:lnSpc>
              <a:spcBef>
                <a:spcPts val="0"/>
              </a:spcBef>
              <a:spcAft>
                <a:spcPts val="0"/>
              </a:spcAft>
              <a:buSzPts val="3200"/>
              <a:buFont typeface="Times New Roman"/>
              <a:buChar char="●"/>
            </a:pPr>
            <a:r>
              <a:rPr lang="en-US">
                <a:latin typeface="Times New Roman"/>
                <a:ea typeface="Times New Roman"/>
                <a:cs typeface="Times New Roman"/>
                <a:sym typeface="Times New Roman"/>
              </a:rPr>
              <a:t>Temptations</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Often very nuanced/subtle and may correspond to actual needs</a:t>
            </a:r>
            <a:endParaRPr/>
          </a:p>
          <a:p>
            <a:pPr indent="-228600" lvl="2" marL="1143000" rtl="0" algn="l">
              <a:lnSpc>
                <a:spcPct val="115000"/>
              </a:lnSpc>
              <a:spcBef>
                <a:spcPts val="480"/>
              </a:spcBef>
              <a:spcAft>
                <a:spcPts val="0"/>
              </a:spcAft>
              <a:buSzPts val="2400"/>
              <a:buFont typeface="Times New Roman"/>
              <a:buChar char="■"/>
            </a:pPr>
            <a:r>
              <a:rPr lang="en-US">
                <a:latin typeface="Times New Roman"/>
                <a:ea typeface="Times New Roman"/>
                <a:cs typeface="Times New Roman"/>
                <a:sym typeface="Times New Roman"/>
              </a:rPr>
              <a:t>E.g., desire/need to be accepted</a:t>
            </a:r>
            <a:endParaRPr/>
          </a:p>
          <a:p>
            <a:pPr indent="-228600" lvl="2" marL="1143000" rtl="0" algn="l">
              <a:lnSpc>
                <a:spcPct val="115000"/>
              </a:lnSpc>
              <a:spcBef>
                <a:spcPts val="480"/>
              </a:spcBef>
              <a:spcAft>
                <a:spcPts val="0"/>
              </a:spcAft>
              <a:buSzPts val="2400"/>
              <a:buFont typeface="Times New Roman"/>
              <a:buChar char="■"/>
            </a:pPr>
            <a:r>
              <a:rPr lang="en-US">
                <a:latin typeface="Times New Roman"/>
                <a:ea typeface="Times New Roman"/>
                <a:cs typeface="Times New Roman"/>
                <a:sym typeface="Times New Roman"/>
              </a:rPr>
              <a:t>May incorporate persecution or threats</a:t>
            </a:r>
            <a:endParaRPr/>
          </a:p>
          <a:p>
            <a:pPr indent="-342900" lvl="0" marL="342900" rtl="0" algn="l">
              <a:lnSpc>
                <a:spcPct val="115000"/>
              </a:lnSpc>
              <a:spcBef>
                <a:spcPts val="640"/>
              </a:spcBef>
              <a:spcAft>
                <a:spcPts val="0"/>
              </a:spcAft>
              <a:buSzPts val="3200"/>
              <a:buFont typeface="Times New Roman"/>
              <a:buChar char="●"/>
            </a:pPr>
            <a:r>
              <a:rPr lang="en-US">
                <a:latin typeface="Times New Roman"/>
                <a:ea typeface="Times New Roman"/>
                <a:cs typeface="Times New Roman"/>
                <a:sym typeface="Times New Roman"/>
              </a:rPr>
              <a:t>Deceptions: Heresies, nature of reality, ourselves</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Inspires wrong beliefs about God, salvation, creation, humans, etc.</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Wrong self-perception is a biggie</a:t>
            </a:r>
            <a:endParaRPr/>
          </a:p>
          <a:p>
            <a:pPr indent="-228600" lvl="2" marL="1143000" rtl="0" algn="l">
              <a:lnSpc>
                <a:spcPct val="115000"/>
              </a:lnSpc>
              <a:spcBef>
                <a:spcPts val="480"/>
              </a:spcBef>
              <a:spcAft>
                <a:spcPts val="0"/>
              </a:spcAft>
              <a:buSzPts val="2400"/>
              <a:buFont typeface="Times New Roman"/>
              <a:buChar char="■"/>
            </a:pPr>
            <a:r>
              <a:rPr lang="en-US">
                <a:latin typeface="Times New Roman"/>
                <a:ea typeface="Times New Roman"/>
                <a:cs typeface="Times New Roman"/>
                <a:sym typeface="Times New Roman"/>
              </a:rPr>
              <a:t>E.g., He’s an accuser, so he wants us to self-condemn and/or condemn others without acknowledging forgiveness in Christ</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Angel of Light: 2 Cor 11:14</a:t>
            </a:r>
            <a:endParaRPr/>
          </a:p>
          <a:p>
            <a:pPr indent="-228600" lvl="2" marL="1143000" rtl="0" algn="l">
              <a:lnSpc>
                <a:spcPct val="115000"/>
              </a:lnSpc>
              <a:spcBef>
                <a:spcPts val="480"/>
              </a:spcBef>
              <a:spcAft>
                <a:spcPts val="0"/>
              </a:spcAft>
              <a:buSzPts val="2400"/>
              <a:buFont typeface="Times New Roman"/>
              <a:buChar char="■"/>
            </a:pPr>
            <a:r>
              <a:rPr lang="en-US">
                <a:latin typeface="Times New Roman"/>
                <a:ea typeface="Times New Roman"/>
                <a:cs typeface="Times New Roman"/>
                <a:sym typeface="Times New Roman"/>
              </a:rPr>
              <a:t>Make evil look right and good &amp; make good seem bad and harmful</a:t>
            </a:r>
            <a:endParaRPr/>
          </a:p>
        </p:txBody>
      </p:sp>
      <p:pic>
        <p:nvPicPr>
          <p:cNvPr id="126" name="Google Shape;126;p27"/>
          <p:cNvPicPr preferRelativeResize="0"/>
          <p:nvPr/>
        </p:nvPicPr>
        <p:blipFill rotWithShape="1">
          <a:blip r:embed="rId3">
            <a:alphaModFix/>
          </a:blip>
          <a:srcRect b="0" l="0" r="0" t="0"/>
          <a:stretch/>
        </p:blipFill>
        <p:spPr>
          <a:xfrm>
            <a:off x="10814330" y="5453978"/>
            <a:ext cx="1319011" cy="1319011"/>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8"/>
          <p:cNvSpPr txBox="1"/>
          <p:nvPr>
            <p:ph type="title"/>
          </p:nvPr>
        </p:nvSpPr>
        <p:spPr>
          <a:xfrm>
            <a:off x="609600" y="228600"/>
            <a:ext cx="10972800" cy="68580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SzPct val="111111"/>
              <a:buNone/>
            </a:pPr>
            <a:r>
              <a:rPr lang="en-US">
                <a:solidFill>
                  <a:schemeClr val="lt2"/>
                </a:solidFill>
                <a:latin typeface="Times New Roman"/>
                <a:ea typeface="Times New Roman"/>
                <a:cs typeface="Times New Roman"/>
                <a:sym typeface="Times New Roman"/>
              </a:rPr>
              <a:t>Enemy’s Attacks</a:t>
            </a:r>
            <a:endParaRPr>
              <a:solidFill>
                <a:schemeClr val="lt2"/>
              </a:solidFill>
            </a:endParaRPr>
          </a:p>
        </p:txBody>
      </p:sp>
      <p:sp>
        <p:nvSpPr>
          <p:cNvPr id="132" name="Google Shape;132;p28"/>
          <p:cNvSpPr txBox="1"/>
          <p:nvPr>
            <p:ph idx="1" type="body"/>
          </p:nvPr>
        </p:nvSpPr>
        <p:spPr>
          <a:xfrm>
            <a:off x="609600" y="847725"/>
            <a:ext cx="10972800" cy="5248200"/>
          </a:xfrm>
          <a:prstGeom prst="rect">
            <a:avLst/>
          </a:prstGeom>
          <a:noFill/>
          <a:ln>
            <a:noFill/>
          </a:ln>
        </p:spPr>
        <p:txBody>
          <a:bodyPr anchorCtr="0" anchor="t" bIns="45700" lIns="91425" spcFirstLastPara="1" rIns="91425" wrap="square" tIns="45700">
            <a:normAutofit lnSpcReduction="20000"/>
          </a:bodyPr>
          <a:lstStyle/>
          <a:p>
            <a:pPr indent="-342900" lvl="0" marL="342900" rtl="0" algn="l">
              <a:lnSpc>
                <a:spcPct val="115000"/>
              </a:lnSpc>
              <a:spcBef>
                <a:spcPts val="0"/>
              </a:spcBef>
              <a:spcAft>
                <a:spcPts val="0"/>
              </a:spcAft>
              <a:buSzPts val="3200"/>
              <a:buFont typeface="Times New Roman"/>
              <a:buChar char="●"/>
            </a:pPr>
            <a:r>
              <a:rPr lang="en-US">
                <a:latin typeface="Times New Roman"/>
                <a:ea typeface="Times New Roman"/>
                <a:cs typeface="Times New Roman"/>
                <a:sym typeface="Times New Roman"/>
              </a:rPr>
              <a:t>Attacks on Resources</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Job 1: Loss of financial resources/livelihood</a:t>
            </a:r>
            <a:endParaRPr/>
          </a:p>
          <a:p>
            <a:pPr indent="-228600" lvl="2" marL="1143000" rtl="0" algn="l">
              <a:lnSpc>
                <a:spcPct val="115000"/>
              </a:lnSpc>
              <a:spcBef>
                <a:spcPts val="480"/>
              </a:spcBef>
              <a:spcAft>
                <a:spcPts val="0"/>
              </a:spcAft>
              <a:buSzPts val="2400"/>
              <a:buFont typeface="Times New Roman"/>
              <a:buChar char="■"/>
            </a:pPr>
            <a:r>
              <a:rPr lang="en-US">
                <a:latin typeface="Times New Roman"/>
                <a:ea typeface="Times New Roman"/>
                <a:cs typeface="Times New Roman"/>
                <a:sym typeface="Times New Roman"/>
              </a:rPr>
              <a:t>Attacks came through humans, nature, and one rather clear spiritual source</a:t>
            </a:r>
            <a:endParaRPr/>
          </a:p>
          <a:p>
            <a:pPr indent="-342900" lvl="0" marL="342900" rtl="0" algn="l">
              <a:lnSpc>
                <a:spcPct val="115000"/>
              </a:lnSpc>
              <a:spcBef>
                <a:spcPts val="640"/>
              </a:spcBef>
              <a:spcAft>
                <a:spcPts val="0"/>
              </a:spcAft>
              <a:buSzPts val="3200"/>
              <a:buFont typeface="Times New Roman"/>
              <a:buChar char="●"/>
            </a:pPr>
            <a:r>
              <a:rPr lang="en-US">
                <a:latin typeface="Times New Roman"/>
                <a:ea typeface="Times New Roman"/>
                <a:cs typeface="Times New Roman"/>
                <a:sym typeface="Times New Roman"/>
              </a:rPr>
              <a:t>Physical Afflictions</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Job 2: Loss of physical health</a:t>
            </a:r>
            <a:endParaRPr/>
          </a:p>
          <a:p>
            <a:pPr indent="-342900" lvl="0" marL="342900" rtl="0" algn="l">
              <a:lnSpc>
                <a:spcPct val="115000"/>
              </a:lnSpc>
              <a:spcBef>
                <a:spcPts val="640"/>
              </a:spcBef>
              <a:spcAft>
                <a:spcPts val="0"/>
              </a:spcAft>
              <a:buSzPts val="3200"/>
              <a:buFont typeface="Times New Roman"/>
              <a:buChar char="●"/>
            </a:pPr>
            <a:r>
              <a:rPr lang="en-US">
                <a:latin typeface="Times New Roman"/>
                <a:ea typeface="Times New Roman"/>
                <a:cs typeface="Times New Roman"/>
                <a:sym typeface="Times New Roman"/>
              </a:rPr>
              <a:t>Attacks on and through Relationships/Way of a Predator</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African Lesson: Predators isolate their prey to attack them</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Job 2: Relationship with wife disrupted</a:t>
            </a:r>
            <a:endParaRPr/>
          </a:p>
          <a:p>
            <a:pPr indent="-228600" lvl="2" marL="1143000" rtl="0" algn="l">
              <a:lnSpc>
                <a:spcPct val="115000"/>
              </a:lnSpc>
              <a:spcBef>
                <a:spcPts val="480"/>
              </a:spcBef>
              <a:spcAft>
                <a:spcPts val="0"/>
              </a:spcAft>
              <a:buSzPts val="2400"/>
              <a:buFont typeface="Times New Roman"/>
              <a:buChar char="■"/>
            </a:pPr>
            <a:r>
              <a:rPr lang="en-US">
                <a:latin typeface="Times New Roman"/>
                <a:ea typeface="Times New Roman"/>
                <a:cs typeface="Times New Roman"/>
                <a:sym typeface="Times New Roman"/>
              </a:rPr>
              <a:t>Wife specifically badgered him to do what Satan wanted</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Job 2 &amp; following: Friends brought condemnation &amp; blame</a:t>
            </a:r>
            <a:endParaRPr/>
          </a:p>
        </p:txBody>
      </p:sp>
      <p:pic>
        <p:nvPicPr>
          <p:cNvPr id="133" name="Google Shape;133;p28"/>
          <p:cNvPicPr preferRelativeResize="0"/>
          <p:nvPr/>
        </p:nvPicPr>
        <p:blipFill rotWithShape="1">
          <a:blip r:embed="rId3">
            <a:alphaModFix/>
          </a:blip>
          <a:srcRect b="0" l="0" r="0" t="0"/>
          <a:stretch/>
        </p:blipFill>
        <p:spPr>
          <a:xfrm>
            <a:off x="10814330" y="5453978"/>
            <a:ext cx="1319011" cy="1319011"/>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9"/>
          <p:cNvSpPr txBox="1"/>
          <p:nvPr>
            <p:ph type="title"/>
          </p:nvPr>
        </p:nvSpPr>
        <p:spPr>
          <a:xfrm>
            <a:off x="609600" y="228600"/>
            <a:ext cx="10972800" cy="62865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100000"/>
              </a:lnSpc>
              <a:spcBef>
                <a:spcPts val="0"/>
              </a:spcBef>
              <a:spcAft>
                <a:spcPts val="0"/>
              </a:spcAft>
              <a:buSzPct val="111111"/>
              <a:buNone/>
            </a:pPr>
            <a:r>
              <a:rPr lang="en-US">
                <a:solidFill>
                  <a:schemeClr val="lt2"/>
                </a:solidFill>
                <a:latin typeface="Times New Roman"/>
                <a:ea typeface="Times New Roman"/>
                <a:cs typeface="Times New Roman"/>
                <a:sym typeface="Times New Roman"/>
              </a:rPr>
              <a:t>Enemy’s Attacks</a:t>
            </a:r>
            <a:endParaRPr>
              <a:solidFill>
                <a:schemeClr val="lt2"/>
              </a:solidFill>
            </a:endParaRPr>
          </a:p>
        </p:txBody>
      </p:sp>
      <p:sp>
        <p:nvSpPr>
          <p:cNvPr id="139" name="Google Shape;139;p29"/>
          <p:cNvSpPr txBox="1"/>
          <p:nvPr>
            <p:ph idx="1" type="body"/>
          </p:nvPr>
        </p:nvSpPr>
        <p:spPr>
          <a:xfrm>
            <a:off x="609600" y="857251"/>
            <a:ext cx="10972800" cy="5238750"/>
          </a:xfrm>
          <a:prstGeom prst="rect">
            <a:avLst/>
          </a:prstGeom>
          <a:noFill/>
          <a:ln>
            <a:noFill/>
          </a:ln>
        </p:spPr>
        <p:txBody>
          <a:bodyPr anchorCtr="0" anchor="t" bIns="45700" lIns="91425" spcFirstLastPara="1" rIns="91425" wrap="square" tIns="45700">
            <a:normAutofit/>
          </a:bodyPr>
          <a:lstStyle/>
          <a:p>
            <a:pPr indent="-342900" lvl="0" marL="342900" rtl="0" algn="l">
              <a:lnSpc>
                <a:spcPct val="115000"/>
              </a:lnSpc>
              <a:spcBef>
                <a:spcPts val="0"/>
              </a:spcBef>
              <a:spcAft>
                <a:spcPts val="0"/>
              </a:spcAft>
              <a:buSzPts val="3200"/>
              <a:buFont typeface="Times New Roman"/>
              <a:buChar char="●"/>
            </a:pPr>
            <a:r>
              <a:rPr lang="en-US">
                <a:latin typeface="Times New Roman"/>
                <a:ea typeface="Times New Roman"/>
                <a:cs typeface="Times New Roman"/>
                <a:sym typeface="Times New Roman"/>
              </a:rPr>
              <a:t>Attacks on Emotions/Emotional Wounds</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Eph. 4:26-27: Be angry but do not sin; do not let the sun set on your anger and do not leave *room* for the devil</a:t>
            </a:r>
            <a:endParaRPr/>
          </a:p>
          <a:p>
            <a:pPr indent="-342900" lvl="0" marL="342900" rtl="0" algn="l">
              <a:lnSpc>
                <a:spcPct val="115000"/>
              </a:lnSpc>
              <a:spcBef>
                <a:spcPts val="640"/>
              </a:spcBef>
              <a:spcAft>
                <a:spcPts val="0"/>
              </a:spcAft>
              <a:buSzPts val="3200"/>
              <a:buFont typeface="Times New Roman"/>
              <a:buChar char="●"/>
            </a:pPr>
            <a:r>
              <a:rPr lang="en-US">
                <a:latin typeface="Times New Roman"/>
                <a:ea typeface="Times New Roman"/>
                <a:cs typeface="Times New Roman"/>
                <a:sym typeface="Times New Roman"/>
              </a:rPr>
              <a:t>Attacks on the Mind</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Inhibiting understanding of the Gospel—Seed by the Wayside</a:t>
            </a:r>
            <a:endParaRPr/>
          </a:p>
          <a:p>
            <a:pPr indent="-228600" lvl="2" marL="1143000" rtl="0" algn="l">
              <a:lnSpc>
                <a:spcPct val="115000"/>
              </a:lnSpc>
              <a:spcBef>
                <a:spcPts val="480"/>
              </a:spcBef>
              <a:spcAft>
                <a:spcPts val="0"/>
              </a:spcAft>
              <a:buSzPts val="2400"/>
              <a:buFont typeface="Times New Roman"/>
              <a:buChar char="■"/>
            </a:pPr>
            <a:r>
              <a:rPr lang="en-US">
                <a:latin typeface="Times New Roman"/>
                <a:ea typeface="Times New Roman"/>
                <a:cs typeface="Times New Roman"/>
                <a:sym typeface="Times New Roman"/>
              </a:rPr>
              <a:t>2 Cor. 4:3-4: And even though our gospel is veiled, it is veiled for those who are perishing, in whose case the god of this age has blinded the minds of the unbelievers, so that they may not see the light of the gospel of the glory of Christ, who is the image of God.</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Interference during devotions, worship, teaching, etc.</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“Voices,” fixations (on ideas/fantasies/images), deceptive visions, etc.</a:t>
            </a:r>
            <a:endParaRPr/>
          </a:p>
        </p:txBody>
      </p:sp>
      <p:pic>
        <p:nvPicPr>
          <p:cNvPr id="140" name="Google Shape;140;p29"/>
          <p:cNvPicPr preferRelativeResize="0"/>
          <p:nvPr/>
        </p:nvPicPr>
        <p:blipFill rotWithShape="1">
          <a:blip r:embed="rId3">
            <a:alphaModFix/>
          </a:blip>
          <a:srcRect b="0" l="0" r="0" t="0"/>
          <a:stretch/>
        </p:blipFill>
        <p:spPr>
          <a:xfrm>
            <a:off x="10814330" y="5453978"/>
            <a:ext cx="1319011" cy="1319011"/>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30"/>
          <p:cNvSpPr txBox="1"/>
          <p:nvPr>
            <p:ph type="title"/>
          </p:nvPr>
        </p:nvSpPr>
        <p:spPr>
          <a:xfrm>
            <a:off x="609600" y="228600"/>
            <a:ext cx="10972800" cy="714375"/>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SzPts val="4000"/>
              <a:buNone/>
            </a:pPr>
            <a:r>
              <a:rPr lang="en-US">
                <a:solidFill>
                  <a:schemeClr val="lt2"/>
                </a:solidFill>
                <a:latin typeface="Times New Roman"/>
                <a:ea typeface="Times New Roman"/>
                <a:cs typeface="Times New Roman"/>
                <a:sym typeface="Times New Roman"/>
              </a:rPr>
              <a:t>Enemy’s Attacks on Emotional Wounds</a:t>
            </a:r>
            <a:endParaRPr>
              <a:solidFill>
                <a:schemeClr val="lt2"/>
              </a:solidFill>
            </a:endParaRPr>
          </a:p>
        </p:txBody>
      </p:sp>
      <p:sp>
        <p:nvSpPr>
          <p:cNvPr id="146" name="Google Shape;146;p30"/>
          <p:cNvSpPr txBox="1"/>
          <p:nvPr>
            <p:ph idx="1" type="body"/>
          </p:nvPr>
        </p:nvSpPr>
        <p:spPr>
          <a:xfrm>
            <a:off x="609600" y="942975"/>
            <a:ext cx="10972800" cy="5153025"/>
          </a:xfrm>
          <a:prstGeom prst="rect">
            <a:avLst/>
          </a:prstGeom>
          <a:noFill/>
          <a:ln>
            <a:noFill/>
          </a:ln>
        </p:spPr>
        <p:txBody>
          <a:bodyPr anchorCtr="0" anchor="t" bIns="45700" lIns="91425" spcFirstLastPara="1" rIns="91425" wrap="square" tIns="45700">
            <a:normAutofit lnSpcReduction="20000"/>
          </a:bodyPr>
          <a:lstStyle/>
          <a:p>
            <a:pPr indent="-342900" lvl="0" marL="342900" rtl="0" algn="l">
              <a:lnSpc>
                <a:spcPct val="115000"/>
              </a:lnSpc>
              <a:spcBef>
                <a:spcPts val="0"/>
              </a:spcBef>
              <a:spcAft>
                <a:spcPts val="0"/>
              </a:spcAft>
              <a:buSzPts val="3200"/>
              <a:buFont typeface="Times New Roman"/>
              <a:buChar char="●"/>
            </a:pPr>
            <a:r>
              <a:rPr lang="en-US">
                <a:latin typeface="Times New Roman"/>
                <a:ea typeface="Times New Roman"/>
                <a:cs typeface="Times New Roman"/>
                <a:sym typeface="Times New Roman"/>
              </a:rPr>
              <a:t>Enemy seeks to cause and exacerbate woundedness</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E.g., Trauma from rape or abuse</a:t>
            </a:r>
            <a:endParaRPr/>
          </a:p>
          <a:p>
            <a:pPr indent="-342900" lvl="0" marL="342900" rtl="0" algn="l">
              <a:lnSpc>
                <a:spcPct val="115000"/>
              </a:lnSpc>
              <a:spcBef>
                <a:spcPts val="640"/>
              </a:spcBef>
              <a:spcAft>
                <a:spcPts val="0"/>
              </a:spcAft>
              <a:buSzPts val="3200"/>
              <a:buFont typeface="Times New Roman"/>
              <a:buChar char="●"/>
            </a:pPr>
            <a:r>
              <a:rPr lang="en-US">
                <a:latin typeface="Times New Roman"/>
                <a:ea typeface="Times New Roman"/>
                <a:cs typeface="Times New Roman"/>
                <a:sym typeface="Times New Roman"/>
              </a:rPr>
              <a:t>Tries to keep people from forgiving others and from reconciling</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Anger, hate, resentment, and bitterness are their playground &amp; food</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Broken relationships continue the cycle of wounding</a:t>
            </a:r>
            <a:endParaRPr/>
          </a:p>
          <a:p>
            <a:pPr indent="-228600" lvl="2" marL="1143000" rtl="0" algn="l">
              <a:lnSpc>
                <a:spcPct val="115000"/>
              </a:lnSpc>
              <a:spcBef>
                <a:spcPts val="480"/>
              </a:spcBef>
              <a:spcAft>
                <a:spcPts val="0"/>
              </a:spcAft>
              <a:buSzPts val="2400"/>
              <a:buFont typeface="Times New Roman"/>
              <a:buChar char="■"/>
            </a:pPr>
            <a:r>
              <a:rPr lang="en-US">
                <a:latin typeface="Times New Roman"/>
                <a:ea typeface="Times New Roman"/>
                <a:cs typeface="Times New Roman"/>
                <a:sym typeface="Times New Roman"/>
              </a:rPr>
              <a:t>Broken people break people, &amp; the enemy helps ensure that happens</a:t>
            </a:r>
            <a:endParaRPr/>
          </a:p>
          <a:p>
            <a:pPr indent="-342900" lvl="0" marL="342900" rtl="0" algn="l">
              <a:lnSpc>
                <a:spcPct val="115000"/>
              </a:lnSpc>
              <a:spcBef>
                <a:spcPts val="640"/>
              </a:spcBef>
              <a:spcAft>
                <a:spcPts val="0"/>
              </a:spcAft>
              <a:buSzPts val="3200"/>
              <a:buFont typeface="Times New Roman"/>
              <a:buChar char="●"/>
            </a:pPr>
            <a:r>
              <a:rPr lang="en-US">
                <a:latin typeface="Times New Roman"/>
                <a:ea typeface="Times New Roman"/>
                <a:cs typeface="Times New Roman"/>
                <a:sym typeface="Times New Roman"/>
              </a:rPr>
              <a:t>Try to infect and inflame unhealed emotional wounds</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Associate lies with the wounds</a:t>
            </a:r>
            <a:endParaRPr/>
          </a:p>
          <a:p>
            <a:pPr indent="-285750" lvl="1" marL="742950" rtl="0" algn="l">
              <a:lnSpc>
                <a:spcPct val="115000"/>
              </a:lnSpc>
              <a:spcBef>
                <a:spcPts val="560"/>
              </a:spcBef>
              <a:spcAft>
                <a:spcPts val="0"/>
              </a:spcAft>
              <a:buClr>
                <a:schemeClr val="lt1"/>
              </a:buClr>
              <a:buSzPts val="2800"/>
              <a:buFont typeface="Times New Roman"/>
              <a:buChar char="○"/>
            </a:pPr>
            <a:r>
              <a:rPr lang="en-US">
                <a:latin typeface="Times New Roman"/>
                <a:ea typeface="Times New Roman"/>
                <a:cs typeface="Times New Roman"/>
                <a:sym typeface="Times New Roman"/>
              </a:rPr>
              <a:t>Encourage harmful ways of accommodating the wound</a:t>
            </a:r>
            <a:endParaRPr/>
          </a:p>
          <a:p>
            <a:pPr indent="-342900" lvl="0" marL="342900" rtl="0" algn="l">
              <a:lnSpc>
                <a:spcPct val="115000"/>
              </a:lnSpc>
              <a:spcBef>
                <a:spcPts val="640"/>
              </a:spcBef>
              <a:spcAft>
                <a:spcPts val="0"/>
              </a:spcAft>
              <a:buSzPts val="3200"/>
              <a:buFont typeface="Times New Roman"/>
              <a:buChar char="●"/>
            </a:pPr>
            <a:r>
              <a:rPr lang="en-US">
                <a:latin typeface="Times New Roman"/>
                <a:ea typeface="Times New Roman"/>
                <a:cs typeface="Times New Roman"/>
                <a:sym typeface="Times New Roman"/>
              </a:rPr>
              <a:t>Try to keep people from truth and healing</a:t>
            </a:r>
            <a:endParaRPr/>
          </a:p>
        </p:txBody>
      </p:sp>
      <p:pic>
        <p:nvPicPr>
          <p:cNvPr id="147" name="Google Shape;147;p30"/>
          <p:cNvPicPr preferRelativeResize="0"/>
          <p:nvPr/>
        </p:nvPicPr>
        <p:blipFill rotWithShape="1">
          <a:blip r:embed="rId3">
            <a:alphaModFix/>
          </a:blip>
          <a:srcRect b="0" l="0" r="0" t="0"/>
          <a:stretch/>
        </p:blipFill>
        <p:spPr>
          <a:xfrm>
            <a:off x="10814330" y="5453978"/>
            <a:ext cx="1319011" cy="1319011"/>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2021-12-26T20:46:54Z</dcterms:created>
  <dc:creator>Benjamin McEntire</dc:creator>
</cp:coreProperties>
</file>